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81" r:id="rId3"/>
    <p:sldId id="262" r:id="rId4"/>
    <p:sldId id="263" r:id="rId5"/>
    <p:sldId id="260" r:id="rId6"/>
    <p:sldId id="266" r:id="rId7"/>
    <p:sldId id="265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4" r:id="rId17"/>
    <p:sldId id="282" r:id="rId18"/>
  </p:sldIdLst>
  <p:sldSz cx="12192000" cy="6858000"/>
  <p:notesSz cx="6858000" cy="9144000"/>
  <p:embeddedFontLst>
    <p:embeddedFont>
      <p:font typeface="Cardinal Alternate" panose="020B0604020202020204"/>
      <p:regular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2394"/>
    <a:srgbClr val="A029BB"/>
    <a:srgbClr val="8F35E7"/>
    <a:srgbClr val="3427B4"/>
    <a:srgbClr val="E8CFB7"/>
    <a:srgbClr val="D6B89E"/>
    <a:srgbClr val="C58E00"/>
    <a:srgbClr val="AB7B00"/>
    <a:srgbClr val="00BF89"/>
    <a:srgbClr val="007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3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BD751-55AC-57B1-53A9-CFE3DA50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7DE76F-F777-0552-486C-7C27B107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7F993-2BC6-D012-3FCB-4479D66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80F65-E43D-BD60-4C8D-5E26F2FE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F17927-7334-1C14-ADE9-0C77377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5F09-CAA2-D8D6-3935-B74CA2CF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29848A-24C6-9CFA-8C03-4589B5AA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6F5DF-F397-2607-16CE-2E80558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AA4E-2711-37C8-B6E7-BB8070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426E-794B-2302-89B3-5ADA797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93AE8-5C5F-56E2-8112-758F6F11F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BD2B06-2788-1929-40D5-7E45C569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1A083-0018-C874-0B21-D5D64D24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D8E5-6AC4-CAD5-BB91-B1834D8B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0EB44-F1D2-F10D-BE5F-9A4C2E0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C9A58-9CED-8AA6-AB03-EE153E0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46B7-6DFB-B736-1624-FC295CA8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93106-6FF2-E46B-DBF4-C0EE3B7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03D53-A758-8A56-892F-E606DBA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48054-2C93-EDE3-A527-4B91916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DFD7-C226-C05F-D8A5-D601F4B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5142-176E-411F-CC50-E63A5F8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04CD4-EB4E-8D68-DE6E-8D89492E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31746-0611-FF97-0CE6-684A314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3C96C-568F-D571-AAE8-F9548F6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BF8AF-F21C-DE5A-2A78-A8DBDBF7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FB12F-C57C-E0AF-00B3-ADE8A53A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437928-29C4-40CE-0F03-C19E2A73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CCE63-7071-71CF-D032-BE6C1845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181-4289-A74A-B56D-6F58A0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754959-C98B-7CDC-6E21-50EB46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4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4152D-0CB5-E563-17C5-68ABAD9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E20DE0-E335-471E-CCB2-C767980A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5C5BE-88B9-7FFA-8690-76930CB5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708A34-BDE6-7D1C-B0D4-46B2961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E0DF43-AD6C-8FD8-16FB-8CC611DA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C6E003-A5B7-2A9F-4902-A0DEA6E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5ADB94-C4A5-FBD2-81FD-D6032667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44880D-71F6-969D-6BC0-3F4E2477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7949-6063-7462-52F4-3A4745A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BB2D86-9642-211D-5411-6CE9F41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0CA98-FB21-C3F9-9588-6A7D232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173A1-6F9E-03E4-B4FB-B75B4070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175E2-9BD9-3CB9-B623-278ADF77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22FEB-AC06-DAF5-25BA-A3A0204B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60B34-ED20-C921-55C4-8121B347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4307B-C368-5332-8979-CFAA1533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6780-1609-5F93-B954-CA2EB500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FBB36-2B59-FA84-45E5-764C4D7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7ECC-F275-36DB-1EF7-AEA4308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0DE1B3-EDD3-74FF-D8F2-586E56C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61D64-A2AC-F193-0C4E-8D761D7F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3BD7-6049-CC0F-470B-8BF7010D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53421-5FBF-97AF-3F5B-AFF070E5D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DC7D6-3AAC-30DA-C5E0-125B1D7EE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15A829-0B26-7C4A-17C6-09B4417E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3CD64-B06F-B845-4142-2BBE352E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D17D8-A56E-CD8E-43EB-4C54909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CE6147-2708-974B-EEBF-B2675F9E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55AEE9-5240-A5B8-8B63-E569508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A8263-D1BD-8287-0A89-2315025AE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09D7-9E43-4197-A111-037858FE857C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FE5BB-2E0A-D2B0-048D-A57F185F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19C97-423B-6CD0-E9A0-A3CCDA99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7C00A7-7614-8450-FB3D-2B9A86AA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4209" r="-3429" b="10979"/>
          <a:stretch/>
        </p:blipFill>
        <p:spPr>
          <a:xfrm>
            <a:off x="19" y="10"/>
            <a:ext cx="6334105" cy="6857990"/>
          </a:xfrm>
          <a:prstGeom prst="rect">
            <a:avLst/>
          </a:prstGeom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EAC00D-4464-D190-231A-CDFFB318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0352" r="2429" b="10352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B65122-824A-952C-B4D7-9D1441E8814B}"/>
              </a:ext>
            </a:extLst>
          </p:cNvPr>
          <p:cNvSpPr txBox="1"/>
          <p:nvPr/>
        </p:nvSpPr>
        <p:spPr>
          <a:xfrm>
            <a:off x="4006623" y="2685354"/>
            <a:ext cx="4276117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Mosese </a:t>
            </a:r>
            <a:r>
              <a:rPr lang="en-US" sz="5000" b="1" kern="1200" spc="50" dirty="0" err="1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mo</a:t>
            </a: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 </a:t>
            </a:r>
            <a:r>
              <a:rPr lang="en-US" sz="5000" b="1" kern="1200" spc="5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Sosiua</a:t>
            </a:r>
            <a:endParaRPr lang="en-US" sz="5000" b="1" kern="1200" spc="50" dirty="0">
              <a:ln w="952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2">
                    <a:lumMod val="75000"/>
                    <a:alpha val="75000"/>
                  </a:schemeClr>
                </a:glow>
              </a:effectLst>
              <a:latin typeface="Cardinal Alternate" panose="02000505020000020003" pitchFamily="2" charset="0"/>
              <a:ea typeface="+mj-ea"/>
              <a:cs typeface="+mj-cs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F9F8A7-1A04-D511-FDE6-B02CF911E38F}"/>
              </a:ext>
            </a:extLst>
          </p:cNvPr>
          <p:cNvSpPr txBox="1"/>
          <p:nvPr/>
        </p:nvSpPr>
        <p:spPr>
          <a:xfrm>
            <a:off x="5325668" y="204047"/>
            <a:ext cx="2139898" cy="384720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ʻOtua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ʻo</a:t>
            </a:r>
            <a:r>
              <a:rPr lang="en-US" sz="2400" b="1" dirty="0">
                <a:solidFill>
                  <a:schemeClr val="tx1"/>
                </a:solidFill>
              </a:rPr>
              <a:t> e </a:t>
            </a:r>
            <a:r>
              <a:rPr lang="en-US" sz="2400" b="1" dirty="0" err="1">
                <a:solidFill>
                  <a:schemeClr val="tx1"/>
                </a:solidFill>
              </a:rPr>
              <a:t>Ngaahi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Meʻa</a:t>
            </a:r>
            <a:r>
              <a:rPr lang="en-US" sz="2400" b="1" dirty="0">
                <a:solidFill>
                  <a:schemeClr val="tx1"/>
                </a:solidFill>
              </a:rPr>
              <a:t> Fakaofo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He ko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ia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ia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ʻoku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ne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faʻa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fai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ʻae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ngaahi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meʻa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lahi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mo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taʻefaʻaʻilo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algn="ctr"/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ko e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ngaahi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meʻa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fakaofo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mo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taʻefaʻalaua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” </a:t>
            </a:r>
          </a:p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</a:rPr>
              <a:t>Siope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 5:9)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2DB02-7C11-F8BF-B7CC-BBAE0252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638" y="4165513"/>
            <a:ext cx="4607622" cy="2589744"/>
          </a:xfrm>
          <a:prstGeom prst="snip2DiagRect">
            <a:avLst>
              <a:gd name="adj1" fmla="val 12051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F2C1A75-3FF3-C3E6-A20A-9D23615A4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235311" y="204047"/>
            <a:ext cx="4813001" cy="2142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B337DA-E040-FBD3-0BC0-89B84FB39CD4}"/>
              </a:ext>
            </a:extLst>
          </p:cNvPr>
          <p:cNvSpPr txBox="1">
            <a:spLocks/>
          </p:cNvSpPr>
          <p:nvPr/>
        </p:nvSpPr>
        <p:spPr>
          <a:xfrm>
            <a:off x="161496" y="2279745"/>
            <a:ext cx="5024427" cy="2298509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pehē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Mōsese</a:t>
            </a:r>
            <a:r>
              <a:rPr lang="en-US" dirty="0"/>
              <a:t> ki he </a:t>
            </a:r>
            <a:r>
              <a:rPr lang="en-US" dirty="0" err="1"/>
              <a:t>kakai</a:t>
            </a:r>
            <a:r>
              <a:rPr lang="en-US" dirty="0"/>
              <a:t>, “</a:t>
            </a:r>
            <a:r>
              <a:rPr lang="en-US" dirty="0" err="1"/>
              <a:t>ʻOua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mou </a:t>
            </a:r>
            <a:r>
              <a:rPr lang="en-US" dirty="0" err="1"/>
              <a:t>manavahē</a:t>
            </a:r>
            <a:r>
              <a:rPr lang="en-US" dirty="0"/>
              <a:t>, </a:t>
            </a:r>
            <a:r>
              <a:rPr lang="en-US" dirty="0" err="1"/>
              <a:t>tuʻu</a:t>
            </a:r>
            <a:r>
              <a:rPr lang="en-US" dirty="0"/>
              <a:t> </a:t>
            </a:r>
            <a:r>
              <a:rPr lang="en-US" dirty="0" err="1"/>
              <a:t>fakalongolongo</a:t>
            </a:r>
            <a:r>
              <a:rPr lang="en-US" dirty="0"/>
              <a:t> pe,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mamata</a:t>
            </a:r>
            <a:r>
              <a:rPr lang="en-US" dirty="0"/>
              <a:t> ki he </a:t>
            </a:r>
            <a:r>
              <a:rPr lang="en-US" dirty="0" err="1"/>
              <a:t>fakamoʻui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, </a:t>
            </a:r>
            <a:r>
              <a:rPr lang="en-US" dirty="0" err="1"/>
              <a:t>ʻaia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ne </a:t>
            </a:r>
            <a:r>
              <a:rPr lang="en-US" dirty="0" err="1"/>
              <a:t>fakahā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kimoutolu</a:t>
            </a:r>
            <a:r>
              <a:rPr lang="en-US" dirty="0"/>
              <a:t> he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: he ko e </a:t>
            </a:r>
            <a:r>
              <a:rPr lang="en-US" dirty="0" err="1"/>
              <a:t>kakai</a:t>
            </a:r>
            <a:r>
              <a:rPr lang="en-US" dirty="0"/>
              <a:t> </a:t>
            </a:r>
            <a:r>
              <a:rPr lang="en-US" dirty="0" err="1"/>
              <a:t>ʻIsipite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mou </a:t>
            </a:r>
            <a:r>
              <a:rPr lang="en-US" dirty="0" err="1"/>
              <a:t>mamata</a:t>
            </a:r>
            <a:r>
              <a:rPr lang="en-US" dirty="0"/>
              <a:t> ki ai he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,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mou toe </a:t>
            </a:r>
            <a:r>
              <a:rPr lang="en-US" dirty="0" err="1"/>
              <a:t>mamata</a:t>
            </a:r>
            <a:r>
              <a:rPr lang="en-US" dirty="0"/>
              <a:t> ki ai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lauikuonga</a:t>
            </a:r>
            <a:r>
              <a:rPr lang="en-US" dirty="0"/>
              <a:t>. 14 ‌</a:t>
            </a:r>
            <a:r>
              <a:rPr lang="en-US" dirty="0" err="1"/>
              <a:t>ʻE</a:t>
            </a:r>
            <a:r>
              <a:rPr lang="en-US" dirty="0"/>
              <a:t> tau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</a:t>
            </a:r>
            <a:r>
              <a:rPr lang="en-US" dirty="0" err="1"/>
              <a:t>maʻamoutolu</a:t>
            </a:r>
            <a:r>
              <a:rPr lang="en-US" dirty="0"/>
              <a:t>, pea </a:t>
            </a:r>
            <a:r>
              <a:rPr lang="en-US" dirty="0" err="1"/>
              <a:t>te</a:t>
            </a:r>
            <a:r>
              <a:rPr lang="en-US" dirty="0"/>
              <a:t> mou </a:t>
            </a:r>
            <a:r>
              <a:rPr lang="en-US" dirty="0" err="1"/>
              <a:t>fakalongo</a:t>
            </a:r>
            <a:r>
              <a:rPr lang="en-US" dirty="0"/>
              <a:t> pe.</a:t>
            </a:r>
            <a:r>
              <a:rPr lang="es-ES" dirty="0"/>
              <a:t>” </a:t>
            </a:r>
          </a:p>
          <a:p>
            <a:r>
              <a:rPr lang="es-ES" dirty="0" err="1"/>
              <a:t>Ekisotosi</a:t>
            </a:r>
            <a:r>
              <a:rPr lang="es-ES" dirty="0"/>
              <a:t> 14:13</a:t>
            </a:r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90E851-7AFB-1F3D-9F57-5C5317E5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98" y="117711"/>
            <a:ext cx="4607622" cy="6624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9D1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19DE80-F0AD-1858-3340-E7683096573F}"/>
              </a:ext>
            </a:extLst>
          </p:cNvPr>
          <p:cNvSpPr txBox="1"/>
          <p:nvPr/>
        </p:nvSpPr>
        <p:spPr>
          <a:xfrm>
            <a:off x="5300135" y="4306223"/>
            <a:ext cx="2023673" cy="230832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/>
              <a:t>“</a:t>
            </a:r>
            <a:r>
              <a:rPr lang="en-US" sz="1600" dirty="0"/>
              <a:t>Pea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pehē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Siosiua ki he </a:t>
            </a:r>
            <a:r>
              <a:rPr lang="en-US" sz="1600" dirty="0" err="1"/>
              <a:t>kakai</a:t>
            </a:r>
            <a:r>
              <a:rPr lang="en-US" sz="1600" dirty="0"/>
              <a:t>, “</a:t>
            </a:r>
            <a:r>
              <a:rPr lang="en-US" sz="1600" dirty="0" err="1"/>
              <a:t>Fakamāʻoniʻoniʻi</a:t>
            </a:r>
            <a:r>
              <a:rPr lang="en-US" sz="1600" dirty="0"/>
              <a:t> </a:t>
            </a:r>
            <a:r>
              <a:rPr lang="en-US" sz="1600" dirty="0" err="1"/>
              <a:t>ʻakimoutolu</a:t>
            </a:r>
            <a:r>
              <a:rPr lang="en-US" sz="1600" dirty="0"/>
              <a:t>: </a:t>
            </a:r>
            <a:r>
              <a:rPr lang="en-US" sz="1600" dirty="0" err="1"/>
              <a:t>koeʻuhi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</a:t>
            </a:r>
            <a:r>
              <a:rPr lang="en-US" sz="1600" dirty="0" err="1"/>
              <a:t>fai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</a:t>
            </a:r>
            <a:r>
              <a:rPr lang="en-US" sz="1600" dirty="0" err="1"/>
              <a:t>Sihova</a:t>
            </a:r>
            <a:r>
              <a:rPr lang="en-US" sz="1600" dirty="0"/>
              <a:t> </a:t>
            </a:r>
            <a:r>
              <a:rPr lang="en-US" sz="1600" dirty="0" err="1"/>
              <a:t>ʻapongipongi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ngaahi</a:t>
            </a:r>
            <a:r>
              <a:rPr lang="en-US" sz="1600" dirty="0"/>
              <a:t> mana </a:t>
            </a:r>
            <a:r>
              <a:rPr lang="en-US" sz="1600" dirty="0" err="1"/>
              <a:t>ʻiate</a:t>
            </a:r>
            <a:r>
              <a:rPr lang="en-US" sz="1600" dirty="0"/>
              <a:t> </a:t>
            </a:r>
            <a:r>
              <a:rPr lang="en-US" sz="1600" dirty="0" err="1"/>
              <a:t>kimoutolu</a:t>
            </a:r>
            <a:r>
              <a:rPr lang="en-US" sz="1600" dirty="0"/>
              <a:t>.</a:t>
            </a:r>
            <a:r>
              <a:rPr lang="es-ES" sz="1600" dirty="0"/>
              <a:t>”</a:t>
            </a:r>
            <a:br>
              <a:rPr lang="es-ES" sz="1600" dirty="0"/>
            </a:br>
            <a:r>
              <a:rPr lang="es-ES" sz="1600" dirty="0" err="1"/>
              <a:t>Sosiua</a:t>
            </a:r>
            <a:r>
              <a:rPr lang="es-ES" sz="1600" dirty="0"/>
              <a:t> 3:5</a:t>
            </a:r>
          </a:p>
        </p:txBody>
      </p:sp>
    </p:spTree>
    <p:extLst>
      <p:ext uri="{BB962C8B-B14F-4D97-AF65-F5344CB8AC3E}">
        <p14:creationId xmlns:p14="http://schemas.microsoft.com/office/powerpoint/2010/main" val="2389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84A93C-3321-EB36-1051-9CB2B1D12150}"/>
              </a:ext>
            </a:extLst>
          </p:cNvPr>
          <p:cNvSpPr txBox="1"/>
          <p:nvPr/>
        </p:nvSpPr>
        <p:spPr>
          <a:xfrm>
            <a:off x="5926505" y="100505"/>
            <a:ext cx="2546768" cy="249299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/>
                </a:solidFill>
              </a:rPr>
              <a:t>Naʻa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nau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fakamanatu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ʻa</a:t>
            </a:r>
            <a:r>
              <a:rPr lang="en-US" sz="2600" b="1" dirty="0">
                <a:solidFill>
                  <a:schemeClr val="tx1"/>
                </a:solidFill>
              </a:rPr>
              <a:t> e </a:t>
            </a:r>
            <a:r>
              <a:rPr lang="en-US" sz="2600" b="1" dirty="0" err="1">
                <a:solidFill>
                  <a:schemeClr val="tx1"/>
                </a:solidFill>
              </a:rPr>
              <a:t>meʻa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naʻe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hoko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ʻaki</a:t>
            </a:r>
            <a:r>
              <a:rPr lang="en-US" sz="2600" b="1" dirty="0">
                <a:solidFill>
                  <a:schemeClr val="tx1"/>
                </a:solidFill>
              </a:rPr>
              <a:t> ha </a:t>
            </a:r>
            <a:r>
              <a:rPr lang="en-US" sz="2600" b="1" dirty="0" err="1">
                <a:solidFill>
                  <a:schemeClr val="tx1"/>
                </a:solidFill>
              </a:rPr>
              <a:t>foʻi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hiva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mo</a:t>
            </a:r>
            <a:r>
              <a:rPr lang="en-US" sz="2600" b="1" dirty="0">
                <a:solidFill>
                  <a:schemeClr val="tx1"/>
                </a:solidFill>
              </a:rPr>
              <a:t> ha </a:t>
            </a:r>
            <a:r>
              <a:rPr lang="en-US" sz="2600" b="1" dirty="0" err="1">
                <a:solidFill>
                  <a:schemeClr val="tx1"/>
                </a:solidFill>
              </a:rPr>
              <a:t>maka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fakamanatu</a:t>
            </a:r>
            <a:endParaRPr lang="es-ES" sz="2600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7916B-5817-1D93-353A-DEA3829B7318}"/>
              </a:ext>
            </a:extLst>
          </p:cNvPr>
          <p:cNvSpPr txBox="1">
            <a:spLocks/>
          </p:cNvSpPr>
          <p:nvPr/>
        </p:nvSpPr>
        <p:spPr>
          <a:xfrm>
            <a:off x="86625" y="4741884"/>
            <a:ext cx="5641516" cy="2021510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toki</a:t>
            </a:r>
            <a:r>
              <a:rPr lang="en-US" dirty="0"/>
              <a:t> </a:t>
            </a:r>
            <a:r>
              <a:rPr lang="en-US" dirty="0" err="1"/>
              <a:t>hiva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Mōsese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e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hiva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kia </a:t>
            </a:r>
            <a:r>
              <a:rPr lang="en-US" dirty="0" err="1"/>
              <a:t>Sihova</a:t>
            </a:r>
            <a:r>
              <a:rPr lang="en-US" dirty="0"/>
              <a:t>, </a:t>
            </a:r>
            <a:r>
              <a:rPr lang="en-US" dirty="0" err="1"/>
              <a:t>ʻonau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,“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hiva</a:t>
            </a:r>
            <a:r>
              <a:rPr lang="en-US" dirty="0"/>
              <a:t> kia </a:t>
            </a:r>
            <a:r>
              <a:rPr lang="en-US" dirty="0" err="1"/>
              <a:t>Sihova</a:t>
            </a:r>
            <a:r>
              <a:rPr lang="en-US" dirty="0"/>
              <a:t>, he </a:t>
            </a:r>
            <a:r>
              <a:rPr lang="en-US" dirty="0" err="1"/>
              <a:t>kuo</a:t>
            </a:r>
            <a:r>
              <a:rPr lang="en-US" dirty="0"/>
              <a:t> ne </a:t>
            </a:r>
            <a:r>
              <a:rPr lang="en-US" dirty="0" err="1"/>
              <a:t>ikuna</a:t>
            </a:r>
            <a:r>
              <a:rPr lang="en-US" dirty="0"/>
              <a:t> </a:t>
            </a:r>
            <a:r>
              <a:rPr lang="en-US" dirty="0" err="1"/>
              <a:t>fakamanavahē</a:t>
            </a:r>
            <a:r>
              <a:rPr lang="en-US" dirty="0"/>
              <a:t>: ko e </a:t>
            </a:r>
            <a:r>
              <a:rPr lang="en-US" dirty="0" err="1"/>
              <a:t>hoosi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heka</a:t>
            </a:r>
            <a:r>
              <a:rPr lang="en-US" dirty="0"/>
              <a:t> ai </a:t>
            </a:r>
            <a:r>
              <a:rPr lang="en-US" dirty="0" err="1"/>
              <a:t>kuo</a:t>
            </a:r>
            <a:r>
              <a:rPr lang="en-US" dirty="0"/>
              <a:t> ne </a:t>
            </a:r>
            <a:r>
              <a:rPr lang="en-US" dirty="0" err="1"/>
              <a:t>lī</a:t>
            </a:r>
            <a:r>
              <a:rPr lang="en-US" dirty="0"/>
              <a:t> ki </a:t>
            </a:r>
            <a:r>
              <a:rPr lang="en-US" dirty="0" err="1"/>
              <a:t>loto</a:t>
            </a:r>
            <a:r>
              <a:rPr lang="en-US" dirty="0"/>
              <a:t> </a:t>
            </a:r>
            <a:r>
              <a:rPr lang="en-US" dirty="0" err="1"/>
              <a:t>tahi</a:t>
            </a:r>
            <a:r>
              <a:rPr lang="en-US" dirty="0"/>
              <a:t>. Ko </a:t>
            </a:r>
            <a:r>
              <a:rPr lang="en-US" dirty="0" err="1"/>
              <a:t>hoku</a:t>
            </a:r>
            <a:r>
              <a:rPr lang="en-US" dirty="0"/>
              <a:t> </a:t>
            </a:r>
            <a:r>
              <a:rPr lang="en-US" dirty="0" err="1"/>
              <a:t>mālohi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ʻeku</a:t>
            </a:r>
            <a:r>
              <a:rPr lang="en-US" dirty="0"/>
              <a:t> </a:t>
            </a:r>
            <a:r>
              <a:rPr lang="en-US" dirty="0" err="1"/>
              <a:t>hiva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Sihova,pea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ko </a:t>
            </a:r>
            <a:r>
              <a:rPr lang="en-US" dirty="0" err="1"/>
              <a:t>hoku</a:t>
            </a:r>
            <a:r>
              <a:rPr lang="en-US" dirty="0"/>
              <a:t> </a:t>
            </a:r>
            <a:r>
              <a:rPr lang="en-US" dirty="0" err="1"/>
              <a:t>fakamoʻui:ho</a:t>
            </a:r>
            <a:r>
              <a:rPr lang="en-US" dirty="0"/>
              <a:t> </a:t>
            </a:r>
            <a:r>
              <a:rPr lang="en-US" dirty="0" err="1"/>
              <a:t>hoku</a:t>
            </a:r>
            <a:r>
              <a:rPr lang="en-US" dirty="0"/>
              <a:t> </a:t>
            </a:r>
            <a:r>
              <a:rPr lang="en-US" dirty="0" err="1"/>
              <a:t>ʻOtua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, pea </a:t>
            </a:r>
            <a:r>
              <a:rPr lang="en-US" dirty="0" err="1"/>
              <a:t>teu</a:t>
            </a:r>
            <a:r>
              <a:rPr lang="en-US" dirty="0"/>
              <a:t> </a:t>
            </a:r>
            <a:r>
              <a:rPr lang="en-US" dirty="0" err="1"/>
              <a:t>teuteu</a:t>
            </a:r>
            <a:r>
              <a:rPr lang="en-US" dirty="0"/>
              <a:t> </a:t>
            </a:r>
            <a:r>
              <a:rPr lang="en-US" dirty="0" err="1"/>
              <a:t>moʻona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fale</a:t>
            </a:r>
            <a:r>
              <a:rPr lang="en-US" dirty="0"/>
              <a:t> </a:t>
            </a:r>
            <a:r>
              <a:rPr lang="en-US" dirty="0" err="1"/>
              <a:t>nofoʻanga;ko</a:t>
            </a:r>
            <a:r>
              <a:rPr lang="en-US" dirty="0"/>
              <a:t> e </a:t>
            </a:r>
            <a:r>
              <a:rPr lang="en-US" dirty="0" err="1"/>
              <a:t>ʻOtua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ʻeku</a:t>
            </a:r>
            <a:r>
              <a:rPr lang="en-US" dirty="0"/>
              <a:t> </a:t>
            </a:r>
            <a:r>
              <a:rPr lang="en-US" dirty="0" err="1"/>
              <a:t>tamai</a:t>
            </a:r>
            <a:r>
              <a:rPr lang="en-US" dirty="0"/>
              <a:t>, pea 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fakahikihiki</a:t>
            </a:r>
            <a:r>
              <a:rPr lang="en-US" dirty="0"/>
              <a:t> </a:t>
            </a:r>
            <a:r>
              <a:rPr lang="en-US" dirty="0" err="1"/>
              <a:t>ia.</a:t>
            </a:r>
            <a:r>
              <a:rPr lang="es-ES" dirty="0"/>
              <a:t>” </a:t>
            </a:r>
            <a:r>
              <a:rPr lang="es-ES" dirty="0" err="1"/>
              <a:t>Ekisotosi</a:t>
            </a:r>
            <a:r>
              <a:rPr lang="es-ES" dirty="0"/>
              <a:t> 15:1-2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991DE-9EAB-1A1C-E3F3-F710FF0F3C54}"/>
              </a:ext>
            </a:extLst>
          </p:cNvPr>
          <p:cNvSpPr txBox="1"/>
          <p:nvPr/>
        </p:nvSpPr>
        <p:spPr>
          <a:xfrm>
            <a:off x="5961965" y="4739587"/>
            <a:ext cx="6143410" cy="203132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 err="1"/>
              <a:t>Koeʻuhi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ko e </a:t>
            </a:r>
            <a:r>
              <a:rPr lang="en-US" dirty="0" err="1"/>
              <a:t>fakaʻilonga</a:t>
            </a:r>
            <a:r>
              <a:rPr lang="en-US" dirty="0"/>
              <a:t>, </a:t>
            </a:r>
            <a:r>
              <a:rPr lang="en-US" dirty="0" err="1"/>
              <a:t>ʻoka</a:t>
            </a:r>
            <a:r>
              <a:rPr lang="en-US" dirty="0"/>
              <a:t> </a:t>
            </a:r>
            <a:r>
              <a:rPr lang="en-US" dirty="0" err="1"/>
              <a:t>fehuʻi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hoʻomou</a:t>
            </a:r>
            <a:r>
              <a:rPr lang="en-US" dirty="0"/>
              <a:t> </a:t>
            </a:r>
            <a:r>
              <a:rPr lang="en-US" dirty="0" err="1"/>
              <a:t>fānau</a:t>
            </a:r>
            <a:r>
              <a:rPr lang="en-US" dirty="0"/>
              <a:t> ki </a:t>
            </a:r>
            <a:r>
              <a:rPr lang="en-US" dirty="0" err="1"/>
              <a:t>heʻenau</a:t>
            </a:r>
            <a:r>
              <a:rPr lang="en-US" dirty="0"/>
              <a:t> </a:t>
            </a:r>
            <a:r>
              <a:rPr lang="en-US" dirty="0" err="1"/>
              <a:t>mātuʻa</a:t>
            </a:r>
            <a:r>
              <a:rPr lang="en-US" dirty="0"/>
              <a:t> </a:t>
            </a:r>
            <a:r>
              <a:rPr lang="en-US" dirty="0" err="1"/>
              <a:t>ʻamui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, Ko e </a:t>
            </a:r>
            <a:r>
              <a:rPr lang="en-US" dirty="0" err="1"/>
              <a:t>hā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ʻuhinga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? Pea </a:t>
            </a:r>
            <a:r>
              <a:rPr lang="en-US" dirty="0" err="1"/>
              <a:t>te</a:t>
            </a:r>
            <a:r>
              <a:rPr lang="en-US" dirty="0"/>
              <a:t> mou tala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kinautolu</a:t>
            </a:r>
            <a:r>
              <a:rPr lang="en-US" dirty="0"/>
              <a:t>,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motuhi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Sioatani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he </a:t>
            </a:r>
            <a:r>
              <a:rPr lang="en-US" dirty="0" err="1"/>
              <a:t>ʻao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puha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fuakava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;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heʻene</a:t>
            </a:r>
            <a:r>
              <a:rPr lang="en-US" dirty="0"/>
              <a:t> </a:t>
            </a:r>
            <a:r>
              <a:rPr lang="en-US" dirty="0" err="1"/>
              <a:t>aʻa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Sioatani</a:t>
            </a:r>
            <a:r>
              <a:rPr lang="en-US" dirty="0"/>
              <a:t>, </a:t>
            </a:r>
            <a:r>
              <a:rPr lang="en-US" dirty="0" err="1"/>
              <a:t>naʻe</a:t>
            </a:r>
            <a:r>
              <a:rPr lang="en-US" dirty="0"/>
              <a:t> motu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Sioatani</a:t>
            </a:r>
            <a:r>
              <a:rPr lang="en-US" dirty="0"/>
              <a:t>: pea ko e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ko e </a:t>
            </a:r>
            <a:r>
              <a:rPr lang="en-US" dirty="0" err="1"/>
              <a:t>meʻa</a:t>
            </a:r>
            <a:r>
              <a:rPr lang="en-US" dirty="0"/>
              <a:t> </a:t>
            </a:r>
            <a:r>
              <a:rPr lang="en-US" dirty="0" err="1"/>
              <a:t>fakamanatu</a:t>
            </a:r>
            <a:r>
              <a:rPr lang="en-US" dirty="0"/>
              <a:t> </a:t>
            </a:r>
            <a:r>
              <a:rPr lang="en-US" dirty="0" err="1"/>
              <a:t>tuʻumaʻu</a:t>
            </a:r>
            <a:r>
              <a:rPr lang="en-US" dirty="0"/>
              <a:t> ki he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taʻengata</a:t>
            </a:r>
            <a:r>
              <a:rPr lang="en-US" dirty="0"/>
              <a:t>.”</a:t>
            </a:r>
            <a:r>
              <a:rPr lang="es-ES" dirty="0"/>
              <a:t> </a:t>
            </a:r>
            <a:r>
              <a:rPr lang="es-ES" dirty="0" err="1"/>
              <a:t>Sosiua</a:t>
            </a:r>
            <a:r>
              <a:rPr lang="es-ES" dirty="0"/>
              <a:t> 4:6-7</a:t>
            </a:r>
          </a:p>
        </p:txBody>
      </p:sp>
      <p:pic>
        <p:nvPicPr>
          <p:cNvPr id="10" name="Imagen 9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CE274D0C-6EF8-3608-E6C3-6E28224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179271"/>
            <a:ext cx="5686601" cy="441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5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E1F63A-D5FA-C908-009F-25A6909B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324"/>
          <a:stretch/>
        </p:blipFill>
        <p:spPr>
          <a:xfrm>
            <a:off x="7171013" y="2618919"/>
            <a:ext cx="3561347" cy="198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D14564D8-8A56-B964-DEF9-3BEF6DD5C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>
            <a:off x="8633859" y="100505"/>
            <a:ext cx="3457593" cy="23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9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6D081A-C7E1-B8DB-A6F9-78985D6C0ACB}"/>
              </a:ext>
            </a:extLst>
          </p:cNvPr>
          <p:cNvSpPr txBox="1"/>
          <p:nvPr/>
        </p:nvSpPr>
        <p:spPr>
          <a:xfrm>
            <a:off x="5713235" y="575284"/>
            <a:ext cx="6897413" cy="53118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563" indent="-182563"/>
            <a:r>
              <a:rPr lang="en-US" b="1" dirty="0" err="1">
                <a:solidFill>
                  <a:srgbClr val="C58E00"/>
                </a:solidFill>
              </a:rPr>
              <a:t>ʻOku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fakaha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mai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ʻe</a:t>
            </a:r>
            <a:r>
              <a:rPr lang="en-US" b="1" dirty="0">
                <a:solidFill>
                  <a:srgbClr val="C58E00"/>
                </a:solidFill>
              </a:rPr>
              <a:t> he </a:t>
            </a:r>
            <a:r>
              <a:rPr lang="en-US" b="1" dirty="0" err="1">
                <a:solidFill>
                  <a:srgbClr val="C58E00"/>
                </a:solidFill>
              </a:rPr>
              <a:t>ʻOtua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Ia</a:t>
            </a:r>
            <a:r>
              <a:rPr lang="en-US" b="1" dirty="0">
                <a:solidFill>
                  <a:srgbClr val="C58E00"/>
                </a:solidFill>
              </a:rPr>
              <a:t> ki he </a:t>
            </a:r>
            <a:r>
              <a:rPr lang="en-US" b="1" dirty="0" err="1">
                <a:solidFill>
                  <a:srgbClr val="C58E00"/>
                </a:solidFill>
              </a:rPr>
              <a:t>tokotaha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takitaha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ʻo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fktatau</a:t>
            </a:r>
            <a:r>
              <a:rPr lang="en-US" b="1" dirty="0">
                <a:solidFill>
                  <a:srgbClr val="C58E00"/>
                </a:solidFill>
              </a:rPr>
              <a:t> ki </a:t>
            </a:r>
            <a:r>
              <a:rPr lang="en-US" b="1" dirty="0" err="1">
                <a:solidFill>
                  <a:srgbClr val="C58E00"/>
                </a:solidFill>
              </a:rPr>
              <a:t>heʻetau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en-US" b="1" dirty="0" err="1">
                <a:solidFill>
                  <a:srgbClr val="C58E00"/>
                </a:solidFill>
              </a:rPr>
              <a:t>fiemaʻu</a:t>
            </a:r>
            <a:r>
              <a:rPr lang="en-US" b="1" dirty="0">
                <a:solidFill>
                  <a:srgbClr val="C58E00"/>
                </a:solidFill>
              </a:rPr>
              <a:t> </a:t>
            </a:r>
            <a:r>
              <a:rPr lang="fi-FI" b="1" dirty="0"/>
              <a:t>(Sosiua ko ha tangata tau te ne ikuna) </a:t>
            </a:r>
            <a:endParaRPr lang="es-ES" sz="2000" b="1" dirty="0"/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b="1" dirty="0">
                <a:solidFill>
                  <a:srgbClr val="00BF89"/>
                </a:solidFill>
              </a:rPr>
              <a:t>Ne </a:t>
            </a:r>
            <a:r>
              <a:rPr lang="en-US" b="1" dirty="0" err="1">
                <a:solidFill>
                  <a:srgbClr val="00BF89"/>
                </a:solidFill>
              </a:rPr>
              <a:t>fakahaaʻi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mai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kiate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kitautolu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ʻEne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maʻoniʻoni,Hono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b="1" dirty="0" err="1">
                <a:solidFill>
                  <a:srgbClr val="00BF89"/>
                </a:solidFill>
              </a:rPr>
              <a:t>ʻulungaanga</a:t>
            </a:r>
            <a:r>
              <a:rPr lang="en-US" b="1" dirty="0">
                <a:solidFill>
                  <a:srgbClr val="00BF89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ʻOku</a:t>
            </a:r>
            <a:r>
              <a:rPr lang="en-US" sz="2200" b="1" dirty="0">
                <a:solidFill>
                  <a:srgbClr val="00B0F0"/>
                </a:solidFill>
              </a:rPr>
              <a:t> Ne </a:t>
            </a:r>
            <a:r>
              <a:rPr lang="en-US" sz="2200" b="1" dirty="0" err="1">
                <a:solidFill>
                  <a:srgbClr val="00B0F0"/>
                </a:solidFill>
              </a:rPr>
              <a:t>ʻomi</a:t>
            </a:r>
            <a:r>
              <a:rPr lang="en-US" sz="2200" b="1" dirty="0">
                <a:solidFill>
                  <a:srgbClr val="00B0F0"/>
                </a:solidFill>
              </a:rPr>
              <a:t> ha </a:t>
            </a:r>
            <a:r>
              <a:rPr lang="en-US" sz="2200" b="1" dirty="0" err="1">
                <a:solidFill>
                  <a:srgbClr val="00B0F0"/>
                </a:solidFill>
              </a:rPr>
              <a:t>misiona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kiate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>
                <a:solidFill>
                  <a:srgbClr val="00B0F0"/>
                </a:solidFill>
              </a:rPr>
              <a:t>kitautolu</a:t>
            </a:r>
            <a:endParaRPr lang="en-US" sz="2200" b="1" dirty="0">
              <a:solidFill>
                <a:srgbClr val="00B0F0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0070C0"/>
                </a:solidFill>
              </a:rPr>
              <a:t>ʻOku</a:t>
            </a:r>
            <a:r>
              <a:rPr lang="en-US" sz="2200" b="1" dirty="0">
                <a:solidFill>
                  <a:srgbClr val="0070C0"/>
                </a:solidFill>
              </a:rPr>
              <a:t> Ne </a:t>
            </a:r>
            <a:r>
              <a:rPr lang="en-US" sz="2200" b="1" dirty="0" err="1">
                <a:solidFill>
                  <a:srgbClr val="0070C0"/>
                </a:solidFill>
              </a:rPr>
              <a:t>talaʻofa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b="1" dirty="0" err="1">
                <a:solidFill>
                  <a:srgbClr val="0070C0"/>
                </a:solidFill>
              </a:rPr>
              <a:t>mai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b="1" dirty="0" err="1">
                <a:solidFill>
                  <a:srgbClr val="0070C0"/>
                </a:solidFill>
              </a:rPr>
              <a:t>te</a:t>
            </a:r>
            <a:r>
              <a:rPr lang="en-US" sz="2200" b="1" dirty="0">
                <a:solidFill>
                  <a:srgbClr val="0070C0"/>
                </a:solidFill>
              </a:rPr>
              <a:t> Ne </a:t>
            </a:r>
            <a:r>
              <a:rPr lang="en-US" sz="2200" b="1" dirty="0" err="1">
                <a:solidFill>
                  <a:srgbClr val="0070C0"/>
                </a:solidFill>
              </a:rPr>
              <a:t>ʻiate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b="1" dirty="0" err="1">
                <a:solidFill>
                  <a:srgbClr val="0070C0"/>
                </a:solidFill>
              </a:rPr>
              <a:t>kitautolu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8F35E7"/>
                </a:solidFill>
              </a:rPr>
              <a:t>ʻOku</a:t>
            </a:r>
            <a:r>
              <a:rPr lang="en-US" sz="2200" b="1" dirty="0">
                <a:solidFill>
                  <a:srgbClr val="8F35E7"/>
                </a:solidFill>
              </a:rPr>
              <a:t> Ne </a:t>
            </a:r>
            <a:r>
              <a:rPr lang="en-US" sz="2200" b="1" dirty="0" err="1">
                <a:solidFill>
                  <a:srgbClr val="8F35E7"/>
                </a:solidFill>
              </a:rPr>
              <a:t>kole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mai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ke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kamu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hotau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loto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A029BB"/>
                </a:solidFill>
              </a:rPr>
              <a:t>ʻOku</a:t>
            </a:r>
            <a:r>
              <a:rPr lang="en-US" sz="2200" b="1" dirty="0">
                <a:solidFill>
                  <a:srgbClr val="A029BB"/>
                </a:solidFill>
              </a:rPr>
              <a:t> tau </a:t>
            </a:r>
            <a:r>
              <a:rPr lang="en-US" sz="2200" b="1" dirty="0" err="1">
                <a:solidFill>
                  <a:srgbClr val="A029BB"/>
                </a:solidFill>
              </a:rPr>
              <a:t>tali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ʻa</a:t>
            </a:r>
            <a:r>
              <a:rPr lang="en-US" sz="2200" b="1" dirty="0">
                <a:solidFill>
                  <a:srgbClr val="A029BB"/>
                </a:solidFill>
              </a:rPr>
              <a:t> e </a:t>
            </a:r>
            <a:r>
              <a:rPr lang="en-US" sz="2200" b="1" dirty="0" err="1">
                <a:solidFill>
                  <a:srgbClr val="A029BB"/>
                </a:solidFill>
              </a:rPr>
              <a:t>feilaulau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fakalelei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ʻa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Sisuu</a:t>
            </a:r>
            <a:endParaRPr lang="en-US" sz="2200" b="1" dirty="0">
              <a:solidFill>
                <a:srgbClr val="A029BB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C02394"/>
                </a:solidFill>
              </a:rPr>
              <a:t>ʻOku</a:t>
            </a:r>
            <a:r>
              <a:rPr lang="en-US" sz="2200" b="1" dirty="0">
                <a:solidFill>
                  <a:srgbClr val="C02394"/>
                </a:solidFill>
              </a:rPr>
              <a:t> tau </a:t>
            </a:r>
            <a:r>
              <a:rPr lang="en-US" sz="2200" b="1" dirty="0" err="1">
                <a:solidFill>
                  <a:srgbClr val="C02394"/>
                </a:solidFill>
              </a:rPr>
              <a:t>laka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atu</a:t>
            </a:r>
            <a:r>
              <a:rPr lang="en-US" sz="2200" b="1" dirty="0">
                <a:solidFill>
                  <a:srgbClr val="C02394"/>
                </a:solidFill>
              </a:rPr>
              <a:t> ki </a:t>
            </a:r>
            <a:r>
              <a:rPr lang="en-US" sz="2200" b="1" dirty="0" err="1">
                <a:solidFill>
                  <a:srgbClr val="C02394"/>
                </a:solidFill>
              </a:rPr>
              <a:t>muʻa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ʻi</a:t>
            </a:r>
            <a:r>
              <a:rPr lang="en-US" sz="2200" b="1" dirty="0">
                <a:solidFill>
                  <a:srgbClr val="C02394"/>
                </a:solidFill>
              </a:rPr>
              <a:t> he tui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C02394"/>
                </a:solidFill>
              </a:rPr>
              <a:t>ʻOku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fakahoko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ʻe</a:t>
            </a:r>
            <a:r>
              <a:rPr lang="en-US" sz="2200" b="1" dirty="0">
                <a:solidFill>
                  <a:srgbClr val="C02394"/>
                </a:solidFill>
              </a:rPr>
              <a:t> he </a:t>
            </a:r>
            <a:r>
              <a:rPr lang="en-US" sz="2200" b="1" dirty="0" err="1">
                <a:solidFill>
                  <a:srgbClr val="C02394"/>
                </a:solidFill>
              </a:rPr>
              <a:t>ʻOtua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ʻa</a:t>
            </a:r>
            <a:r>
              <a:rPr lang="en-US" sz="2200" b="1" dirty="0">
                <a:solidFill>
                  <a:srgbClr val="C02394"/>
                </a:solidFill>
              </a:rPr>
              <a:t> e </a:t>
            </a:r>
            <a:r>
              <a:rPr lang="en-US" sz="2200" b="1" dirty="0" err="1">
                <a:solidFill>
                  <a:srgbClr val="C02394"/>
                </a:solidFill>
              </a:rPr>
              <a:t>ngaahi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meʻa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fakaofo</a:t>
            </a:r>
            <a:endParaRPr lang="en-US" sz="2200" b="1" dirty="0">
              <a:solidFill>
                <a:srgbClr val="C0239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FF0000"/>
                </a:solidFill>
              </a:rPr>
              <a:t>ʻOku</a:t>
            </a:r>
            <a:r>
              <a:rPr lang="en-US" sz="2200" b="1" dirty="0">
                <a:solidFill>
                  <a:srgbClr val="FF0000"/>
                </a:solidFill>
              </a:rPr>
              <a:t> tau </a:t>
            </a:r>
            <a:r>
              <a:rPr lang="en-US" sz="2200" b="1" dirty="0" err="1">
                <a:solidFill>
                  <a:srgbClr val="FF0000"/>
                </a:solidFill>
              </a:rPr>
              <a:t>fakafetaʻi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kiate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Ia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Imagen 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7A5BF2-2117-6CAD-FC87-BED11BC9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3897"/>
            <a:ext cx="5172892" cy="6654481"/>
          </a:xfrm>
          <a:prstGeom prst="ellipse">
            <a:avLst/>
          </a:prstGeom>
          <a:ln w="63500" cap="rnd">
            <a:solidFill>
              <a:srgbClr val="E8CFB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7EC0B7-5611-37EA-9752-5B6AA2973F5B}"/>
              </a:ext>
            </a:extLst>
          </p:cNvPr>
          <p:cNvSpPr txBox="1"/>
          <p:nvPr/>
        </p:nvSpPr>
        <p:spPr>
          <a:xfrm>
            <a:off x="4343400" y="5966163"/>
            <a:ext cx="784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Te</a:t>
            </a:r>
            <a:r>
              <a:rPr lang="en-US" b="1" dirty="0"/>
              <a:t> tau </a:t>
            </a:r>
            <a:r>
              <a:rPr lang="en-US" b="1" dirty="0" err="1"/>
              <a:t>sio</a:t>
            </a:r>
            <a:r>
              <a:rPr lang="en-US" b="1" dirty="0"/>
              <a:t> ki ha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faitatau</a:t>
            </a:r>
            <a:r>
              <a:rPr lang="en-US" b="1" dirty="0"/>
              <a:t> ai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ongo</a:t>
            </a:r>
            <a:r>
              <a:rPr lang="en-US" b="1" dirty="0"/>
              <a:t> </a:t>
            </a:r>
            <a:r>
              <a:rPr lang="en-US" b="1" dirty="0" err="1"/>
              <a:t>tangata</a:t>
            </a:r>
            <a:r>
              <a:rPr lang="en-US" b="1" dirty="0"/>
              <a:t> ko </a:t>
            </a:r>
            <a:r>
              <a:rPr lang="en-US" b="1" dirty="0" err="1"/>
              <a:t>ʻeni</a:t>
            </a:r>
            <a:r>
              <a:rPr lang="en-US" b="1" dirty="0"/>
              <a:t> pea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founga</a:t>
            </a:r>
            <a:r>
              <a:rPr lang="en-US" b="1" dirty="0"/>
              <a:t> </a:t>
            </a:r>
            <a:r>
              <a:rPr lang="en-US" b="1" dirty="0" err="1"/>
              <a:t>naʻa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</a:t>
            </a:r>
            <a:r>
              <a:rPr lang="en-US" b="1" dirty="0" err="1"/>
              <a:t>maʻu</a:t>
            </a:r>
            <a:r>
              <a:rPr lang="en-US" b="1" dirty="0"/>
              <a:t> </a:t>
            </a:r>
            <a:r>
              <a:rPr lang="en-US" b="1" dirty="0" err="1"/>
              <a:t>fakataha</a:t>
            </a:r>
            <a:r>
              <a:rPr lang="en-US" b="1" dirty="0"/>
              <a:t> ai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ʻIsileli</a:t>
            </a:r>
            <a:r>
              <a:rPr lang="en-US" b="1" dirty="0"/>
              <a:t>,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faingamalie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fili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tui pe </a:t>
            </a:r>
            <a:r>
              <a:rPr lang="en-US" b="1" dirty="0" err="1"/>
              <a:t>ʻikai</a:t>
            </a:r>
            <a:r>
              <a:rPr lang="en-US" b="1" dirty="0"/>
              <a:t>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A3D453-DA69-BAAA-FB64-83C522827352}"/>
              </a:ext>
            </a:extLst>
          </p:cNvPr>
          <p:cNvSpPr txBox="1"/>
          <p:nvPr/>
        </p:nvSpPr>
        <p:spPr>
          <a:xfrm>
            <a:off x="4955176" y="52064"/>
            <a:ext cx="7141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ʻOKU</a:t>
            </a:r>
            <a:r>
              <a:rPr lang="en-US" sz="2800" b="1" dirty="0"/>
              <a:t> NGAUE FEFE </a:t>
            </a:r>
            <a:r>
              <a:rPr lang="en-US" sz="2800" b="1" dirty="0" err="1"/>
              <a:t>ʻA</a:t>
            </a:r>
            <a:r>
              <a:rPr lang="en-US" sz="2800" b="1" dirty="0"/>
              <a:t> E </a:t>
            </a:r>
            <a:r>
              <a:rPr lang="en-US" sz="2800" b="1" dirty="0" err="1"/>
              <a:t>ʻOTUA</a:t>
            </a:r>
            <a:r>
              <a:rPr lang="en-US" sz="2800" b="1" dirty="0"/>
              <a:t> MO KITAUTOLU?</a:t>
            </a:r>
            <a:endParaRPr lang="es-ES" sz="2800" b="1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274EC61-6A9D-3137-7594-A7FA3DA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54" y="575284"/>
            <a:ext cx="490106" cy="422366"/>
          </a:xfrm>
          <a:prstGeom prst="rect">
            <a:avLst/>
          </a:prstGeom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BFB95D9A-842D-E792-3DE3-24058550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5417812"/>
            <a:ext cx="490330" cy="422366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819B40FA-816F-6A1D-6BE7-6265192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67" y="4742133"/>
            <a:ext cx="490330" cy="4223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A53F9A99-C312-E0A3-CAEB-D2390C539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54" y="4176433"/>
            <a:ext cx="490106" cy="422366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C741BB7-DB11-DC68-ADC4-B1C57310D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99" y="3624875"/>
            <a:ext cx="489846" cy="4223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FA493714-B094-4958-1077-BE89D8E9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46" y="3021108"/>
            <a:ext cx="490070" cy="4223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78F21CB7-14D6-227F-D73B-28C53DE22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5" y="2417341"/>
            <a:ext cx="490070" cy="422366"/>
          </a:xfrm>
          <a:prstGeom prst="rect">
            <a:avLst/>
          </a:prstGeom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E4BFD13B-5729-1B62-5DF4-6361BBC70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1865783"/>
            <a:ext cx="489846" cy="422366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0CB958C-F924-5BAC-EE5D-FC6D79C66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1326125"/>
            <a:ext cx="48984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0AB3EB-8529-73B4-35C7-DD4835CB8394}"/>
              </a:ext>
            </a:extLst>
          </p:cNvPr>
          <p:cNvSpPr txBox="1"/>
          <p:nvPr/>
        </p:nvSpPr>
        <p:spPr>
          <a:xfrm>
            <a:off x="5147733" y="296137"/>
            <a:ext cx="2696958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Ko e Mana ko e Ma ʻo e Langi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47BCB865-8616-CDBF-4958-073342E8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2" y="1732548"/>
            <a:ext cx="10119936" cy="5059969"/>
          </a:xfrm>
          <a:prstGeom prst="rect">
            <a:avLst/>
          </a:prstGeom>
          <a:ln w="57150">
            <a:gradFill>
              <a:gsLst>
                <a:gs pos="16000">
                  <a:srgbClr val="FFD57F"/>
                </a:gs>
                <a:gs pos="52000">
                  <a:srgbClr val="A9D18E"/>
                </a:gs>
                <a:gs pos="51000">
                  <a:srgbClr val="FFD57F"/>
                </a:gs>
                <a:gs pos="76000">
                  <a:srgbClr val="A9D18E"/>
                </a:gs>
              </a:gsLst>
              <a:lin ang="600000" scaled="0"/>
            </a:gra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34CE45-AFA2-25D4-F77D-56A0195049A7}"/>
              </a:ext>
            </a:extLst>
          </p:cNvPr>
          <p:cNvSpPr txBox="1">
            <a:spLocks/>
          </p:cNvSpPr>
          <p:nvPr/>
        </p:nvSpPr>
        <p:spPr>
          <a:xfrm>
            <a:off x="132346" y="83019"/>
            <a:ext cx="5015387" cy="3406505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/>
              <a:t>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folofola</a:t>
            </a:r>
            <a:r>
              <a:rPr lang="en-US" dirty="0"/>
              <a:t> ai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kia </a:t>
            </a:r>
            <a:r>
              <a:rPr lang="en-US" dirty="0" err="1"/>
              <a:t>Mōsese</a:t>
            </a:r>
            <a:r>
              <a:rPr lang="en-US" dirty="0"/>
              <a:t>, “</a:t>
            </a:r>
            <a:r>
              <a:rPr lang="en-US" dirty="0" err="1"/>
              <a:t>Vakai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fakaʻuha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mā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he </a:t>
            </a:r>
            <a:r>
              <a:rPr lang="en-US" dirty="0" err="1"/>
              <a:t>langi</a:t>
            </a:r>
            <a:r>
              <a:rPr lang="en-US" dirty="0"/>
              <a:t> </a:t>
            </a:r>
            <a:r>
              <a:rPr lang="en-US" dirty="0" err="1"/>
              <a:t>maʻamoutolu</a:t>
            </a:r>
            <a:r>
              <a:rPr lang="en-US" dirty="0"/>
              <a:t>: pea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ʻalu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kakai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tānaki</a:t>
            </a:r>
            <a:r>
              <a:rPr lang="en-US" dirty="0"/>
              <a:t> </a:t>
            </a:r>
            <a:r>
              <a:rPr lang="en-US" dirty="0" err="1"/>
              <a:t>fakatuhotuha</a:t>
            </a:r>
            <a:r>
              <a:rPr lang="en-US" dirty="0"/>
              <a:t> ki he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mā</a:t>
            </a:r>
            <a:r>
              <a:rPr lang="en-US" dirty="0"/>
              <a:t>, </a:t>
            </a:r>
            <a:r>
              <a:rPr lang="en-US" dirty="0" err="1"/>
              <a:t>koeʻuhi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u </a:t>
            </a:r>
            <a:r>
              <a:rPr lang="en-US" dirty="0" err="1"/>
              <a:t>ʻahiʻahiʻi</a:t>
            </a:r>
            <a:r>
              <a:rPr lang="en-US" dirty="0"/>
              <a:t> </a:t>
            </a:r>
            <a:r>
              <a:rPr lang="en-US" dirty="0" err="1"/>
              <a:t>ʻakinautolu</a:t>
            </a:r>
            <a:r>
              <a:rPr lang="en-US" dirty="0"/>
              <a:t>, pe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nau</a:t>
            </a:r>
            <a:r>
              <a:rPr lang="en-US" dirty="0"/>
              <a:t> </a:t>
            </a:r>
            <a:r>
              <a:rPr lang="en-US" dirty="0" err="1"/>
              <a:t>felakaʻi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heʻeku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fekau</a:t>
            </a:r>
            <a:r>
              <a:rPr lang="en-US" dirty="0"/>
              <a:t> pe </a:t>
            </a:r>
            <a:r>
              <a:rPr lang="en-US" dirty="0" err="1"/>
              <a:t>ʻikai</a:t>
            </a:r>
            <a:r>
              <a:rPr lang="en-US" dirty="0"/>
              <a:t>. Pea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ono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fai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nau</a:t>
            </a:r>
            <a:r>
              <a:rPr lang="en-US" dirty="0"/>
              <a:t> </a:t>
            </a:r>
            <a:r>
              <a:rPr lang="en-US" dirty="0" err="1"/>
              <a:t>ngaohi</a:t>
            </a:r>
            <a:r>
              <a:rPr lang="en-US" dirty="0"/>
              <a:t> </a:t>
            </a:r>
            <a:r>
              <a:rPr lang="en-US" dirty="0" err="1"/>
              <a:t>ʻaia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tuku</a:t>
            </a:r>
            <a:r>
              <a:rPr lang="en-US" dirty="0"/>
              <a:t>, pea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tuʻoua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lahi</a:t>
            </a:r>
            <a:r>
              <a:rPr lang="en-US" dirty="0"/>
              <a:t> hake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mā</a:t>
            </a:r>
            <a:r>
              <a:rPr lang="en-US" dirty="0"/>
              <a:t> 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nau</a:t>
            </a:r>
            <a:r>
              <a:rPr lang="en-US" dirty="0"/>
              <a:t> </a:t>
            </a:r>
            <a:r>
              <a:rPr lang="en-US" dirty="0" err="1"/>
              <a:t>ʻomi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kehe</a:t>
            </a:r>
            <a:r>
              <a:rPr lang="en-US" dirty="0"/>
              <a:t>.” …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ui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hingoa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he </a:t>
            </a:r>
            <a:r>
              <a:rPr lang="en-US" dirty="0" err="1"/>
              <a:t>fale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, ko e Mana: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hinehina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hangē</a:t>
            </a:r>
            <a:r>
              <a:rPr lang="en-US" dirty="0"/>
              <a:t> ko e </a:t>
            </a:r>
            <a:r>
              <a:rPr lang="en-US" dirty="0" err="1"/>
              <a:t>tengaʻi</a:t>
            </a:r>
            <a:r>
              <a:rPr lang="en-US" dirty="0"/>
              <a:t> </a:t>
            </a:r>
            <a:r>
              <a:rPr lang="en-US" dirty="0" err="1"/>
              <a:t>kolianita</a:t>
            </a:r>
            <a:r>
              <a:rPr lang="en-US" dirty="0"/>
              <a:t>; pea ko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ifo</a:t>
            </a:r>
            <a:r>
              <a:rPr lang="en-US" dirty="0"/>
              <a:t>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hangē</a:t>
            </a:r>
            <a:r>
              <a:rPr lang="en-US" dirty="0"/>
              <a:t> ha </a:t>
            </a:r>
            <a:r>
              <a:rPr lang="en-US" dirty="0" err="1"/>
              <a:t>mā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ngaohi</a:t>
            </a:r>
            <a:r>
              <a:rPr lang="en-US" dirty="0"/>
              <a:t> </a:t>
            </a:r>
            <a:r>
              <a:rPr lang="en-US" dirty="0" err="1"/>
              <a:t>ʻaki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honi</a:t>
            </a:r>
            <a:r>
              <a:rPr lang="en-US" dirty="0"/>
              <a:t>.</a:t>
            </a:r>
            <a:r>
              <a:rPr lang="es-ES" dirty="0"/>
              <a:t>” </a:t>
            </a:r>
            <a:r>
              <a:rPr lang="es-ES" dirty="0" err="1"/>
              <a:t>Ekisotosi</a:t>
            </a:r>
            <a:r>
              <a:rPr lang="es-ES" dirty="0"/>
              <a:t> 16:4-5, 31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C00F00-0F90-942C-23A7-B9F9DAFE79ED}"/>
              </a:ext>
            </a:extLst>
          </p:cNvPr>
          <p:cNvSpPr txBox="1"/>
          <p:nvPr/>
        </p:nvSpPr>
        <p:spPr>
          <a:xfrm>
            <a:off x="8082013" y="83019"/>
            <a:ext cx="3977640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/>
              <a:t>“Pea </a:t>
            </a:r>
            <a:r>
              <a:rPr lang="en-US" dirty="0" err="1"/>
              <a:t>naʻa</a:t>
            </a:r>
            <a:r>
              <a:rPr lang="en-US" dirty="0"/>
              <a:t> </a:t>
            </a:r>
            <a:r>
              <a:rPr lang="en-US" dirty="0" err="1"/>
              <a:t>nau</a:t>
            </a:r>
            <a:r>
              <a:rPr lang="en-US" dirty="0"/>
              <a:t> kai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uite</a:t>
            </a:r>
            <a:r>
              <a:rPr lang="en-US" dirty="0"/>
              <a:t> </a:t>
            </a:r>
            <a:r>
              <a:rPr lang="en-US" dirty="0" err="1"/>
              <a:t>motuʻa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pongipongi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hili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e </a:t>
            </a:r>
            <a:r>
              <a:rPr lang="en-US" dirty="0" err="1"/>
              <a:t>kātoanga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Lakaatu</a:t>
            </a:r>
            <a:r>
              <a:rPr lang="en-US" dirty="0"/>
              <a:t>, ko e </a:t>
            </a:r>
            <a:r>
              <a:rPr lang="en-US" dirty="0" err="1"/>
              <a:t>mā</a:t>
            </a:r>
            <a:r>
              <a:rPr lang="en-US" dirty="0"/>
              <a:t> </a:t>
            </a:r>
            <a:r>
              <a:rPr lang="en-US" dirty="0" err="1"/>
              <a:t>taʻefakalēvani</a:t>
            </a:r>
            <a:r>
              <a:rPr lang="en-US" dirty="0"/>
              <a:t>, </a:t>
            </a:r>
            <a:r>
              <a:rPr lang="en-US" dirty="0" err="1"/>
              <a:t>mo</a:t>
            </a:r>
            <a:r>
              <a:rPr lang="en-US" dirty="0"/>
              <a:t> e </a:t>
            </a:r>
            <a:r>
              <a:rPr lang="en-US" dirty="0" err="1"/>
              <a:t>uite</a:t>
            </a:r>
            <a:r>
              <a:rPr lang="en-US" dirty="0"/>
              <a:t> </a:t>
            </a:r>
            <a:r>
              <a:rPr lang="en-US" dirty="0" err="1"/>
              <a:t>tunu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ʻaho</a:t>
            </a:r>
            <a:r>
              <a:rPr lang="en-US" dirty="0"/>
              <a:t> pe ko </a:t>
            </a:r>
            <a:r>
              <a:rPr lang="en-US" dirty="0" err="1"/>
              <a:t>ia.</a:t>
            </a:r>
            <a:r>
              <a:rPr lang="en-US" dirty="0"/>
              <a:t>¶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tuku</a:t>
            </a:r>
            <a:r>
              <a:rPr lang="en-US" dirty="0"/>
              <a:t> leva </a:t>
            </a:r>
            <a:r>
              <a:rPr lang="en-US" dirty="0" err="1"/>
              <a:t>ʻae</a:t>
            </a:r>
            <a:r>
              <a:rPr lang="en-US" dirty="0"/>
              <a:t> mana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pongipongi</a:t>
            </a:r>
            <a:r>
              <a:rPr lang="en-US" dirty="0"/>
              <a:t> </a:t>
            </a:r>
            <a:r>
              <a:rPr lang="en-US" dirty="0" err="1"/>
              <a:t>hili</a:t>
            </a:r>
            <a:r>
              <a:rPr lang="en-US" dirty="0"/>
              <a:t> </a:t>
            </a:r>
            <a:r>
              <a:rPr lang="en-US" dirty="0" err="1"/>
              <a:t>ʻenau</a:t>
            </a:r>
            <a:r>
              <a:rPr lang="en-US" dirty="0"/>
              <a:t> kai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uite</a:t>
            </a:r>
            <a:r>
              <a:rPr lang="en-US" dirty="0"/>
              <a:t> </a:t>
            </a:r>
            <a:r>
              <a:rPr lang="en-US" dirty="0" err="1"/>
              <a:t>motuʻa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;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toe </a:t>
            </a:r>
            <a:r>
              <a:rPr lang="en-US" dirty="0" err="1"/>
              <a:t>maʻu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mana </a:t>
            </a:r>
            <a:r>
              <a:rPr lang="en-US" dirty="0" err="1"/>
              <a:t>ʻe</a:t>
            </a:r>
            <a:r>
              <a:rPr lang="en-US" dirty="0"/>
              <a:t> he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; ka </a:t>
            </a:r>
            <a:r>
              <a:rPr lang="en-US" dirty="0" err="1"/>
              <a:t>naʻa</a:t>
            </a:r>
            <a:r>
              <a:rPr lang="en-US" dirty="0"/>
              <a:t> </a:t>
            </a:r>
            <a:r>
              <a:rPr lang="en-US" dirty="0" err="1"/>
              <a:t>nau</a:t>
            </a:r>
            <a:r>
              <a:rPr lang="en-US" dirty="0"/>
              <a:t> kai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fua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 ko </a:t>
            </a:r>
            <a:r>
              <a:rPr lang="en-US" dirty="0" err="1"/>
              <a:t>Kēnani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taʻu</a:t>
            </a:r>
            <a:r>
              <a:rPr lang="en-US" dirty="0"/>
              <a:t> ko </a:t>
            </a:r>
            <a:r>
              <a:rPr lang="en-US" dirty="0" err="1"/>
              <a:t>ia.</a:t>
            </a:r>
            <a:r>
              <a:rPr lang="es-ES" dirty="0"/>
              <a:t>” </a:t>
            </a:r>
            <a:r>
              <a:rPr lang="es-ES" dirty="0" err="1"/>
              <a:t>Sosiua</a:t>
            </a:r>
            <a:r>
              <a:rPr lang="es-ES" dirty="0"/>
              <a:t> 5:11-12</a:t>
            </a:r>
          </a:p>
        </p:txBody>
      </p:sp>
    </p:spTree>
    <p:extLst>
      <p:ext uri="{BB962C8B-B14F-4D97-AF65-F5344CB8AC3E}">
        <p14:creationId xmlns:p14="http://schemas.microsoft.com/office/powerpoint/2010/main" val="32189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C6955F-74F9-CCE9-011F-CE0AFED7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2791696"/>
            <a:ext cx="7448350" cy="3888607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733908" y="237151"/>
            <a:ext cx="2400052" cy="255454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Naʻe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fekauʻi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atu</a:t>
            </a:r>
            <a:r>
              <a:rPr lang="en-US" sz="3200" b="1" dirty="0">
                <a:solidFill>
                  <a:schemeClr val="tx1"/>
                </a:solidFill>
              </a:rPr>
              <a:t> ha kau </a:t>
            </a:r>
            <a:r>
              <a:rPr lang="en-US" sz="3200" b="1" dirty="0" err="1">
                <a:solidFill>
                  <a:schemeClr val="tx1"/>
                </a:solidFill>
              </a:rPr>
              <a:t>faka’asi’asi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ke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kumi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ʻa</a:t>
            </a:r>
            <a:r>
              <a:rPr lang="en-US" sz="3200" b="1" dirty="0">
                <a:solidFill>
                  <a:schemeClr val="tx1"/>
                </a:solidFill>
              </a:rPr>
              <a:t> e </a:t>
            </a:r>
            <a:r>
              <a:rPr lang="en-US" sz="3200" b="1" dirty="0" err="1">
                <a:solidFill>
                  <a:schemeClr val="tx1"/>
                </a:solidFill>
              </a:rPr>
              <a:t>fonua</a:t>
            </a:r>
            <a:r>
              <a:rPr lang="en-US" sz="3200" b="1" dirty="0">
                <a:solidFill>
                  <a:schemeClr val="tx1"/>
                </a:solidFill>
              </a:rPr>
              <a:t> .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206136" y="219058"/>
            <a:ext cx="5026263" cy="257550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folofola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kia </a:t>
            </a:r>
            <a:r>
              <a:rPr lang="en-US" dirty="0" err="1"/>
              <a:t>Mōsese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,  “Ke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fekau</a:t>
            </a:r>
            <a:r>
              <a:rPr lang="en-US" dirty="0"/>
              <a:t> ha kau </a:t>
            </a:r>
            <a:r>
              <a:rPr lang="en-US" dirty="0" err="1"/>
              <a:t>tangata</a:t>
            </a:r>
            <a:r>
              <a:rPr lang="en-US" dirty="0"/>
              <a:t>,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nau</a:t>
            </a:r>
            <a:r>
              <a:rPr lang="en-US" dirty="0"/>
              <a:t> </a:t>
            </a:r>
            <a:r>
              <a:rPr lang="en-US" dirty="0" err="1"/>
              <a:t>ʻalu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vakai</a:t>
            </a:r>
            <a:r>
              <a:rPr lang="en-US" dirty="0"/>
              <a:t> ki he </a:t>
            </a:r>
            <a:r>
              <a:rPr lang="en-US" dirty="0" err="1"/>
              <a:t>fonua</a:t>
            </a:r>
            <a:r>
              <a:rPr lang="en-US" dirty="0"/>
              <a:t> ko </a:t>
            </a:r>
            <a:r>
              <a:rPr lang="en-US" dirty="0" err="1"/>
              <a:t>Kēnani</a:t>
            </a:r>
            <a:r>
              <a:rPr lang="en-US" dirty="0"/>
              <a:t>, </a:t>
            </a:r>
            <a:r>
              <a:rPr lang="en-US" dirty="0" err="1"/>
              <a:t>ʻaia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foaki</a:t>
            </a:r>
            <a:r>
              <a:rPr lang="en-US" dirty="0"/>
              <a:t> ki he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: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faʻahinga</a:t>
            </a:r>
            <a:r>
              <a:rPr lang="en-US" dirty="0"/>
              <a:t> </a:t>
            </a:r>
            <a:r>
              <a:rPr lang="en-US" dirty="0" err="1"/>
              <a:t>taki</a:t>
            </a:r>
            <a:r>
              <a:rPr lang="en-US" dirty="0"/>
              <a:t> taha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ʻenau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tamai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fekau</a:t>
            </a:r>
            <a:r>
              <a:rPr lang="en-US" dirty="0"/>
              <a:t> ha </a:t>
            </a:r>
            <a:r>
              <a:rPr lang="en-US" dirty="0" err="1"/>
              <a:t>tangata</a:t>
            </a:r>
            <a:r>
              <a:rPr lang="en-US" dirty="0"/>
              <a:t>, 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taki</a:t>
            </a:r>
            <a:r>
              <a:rPr lang="en-US" dirty="0"/>
              <a:t> taha </a:t>
            </a:r>
            <a:r>
              <a:rPr lang="en-US" dirty="0" err="1"/>
              <a:t>matāpule</a:t>
            </a:r>
            <a:r>
              <a:rPr lang="en-US" dirty="0"/>
              <a:t> </a:t>
            </a:r>
            <a:r>
              <a:rPr lang="en-US" dirty="0" err="1"/>
              <a:t>ʻiate</a:t>
            </a:r>
            <a:r>
              <a:rPr lang="en-US" dirty="0"/>
              <a:t> </a:t>
            </a:r>
            <a:r>
              <a:rPr lang="en-US" dirty="0" err="1"/>
              <a:t>kinautolu</a:t>
            </a:r>
            <a:r>
              <a:rPr lang="en-US" dirty="0"/>
              <a:t>.”Pea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fekau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Mōsese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kinautolu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fekau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, </a:t>
            </a:r>
            <a:r>
              <a:rPr lang="en-US" dirty="0" err="1"/>
              <a:t>mei</a:t>
            </a:r>
            <a:r>
              <a:rPr lang="en-US" dirty="0"/>
              <a:t> he </a:t>
            </a:r>
            <a:r>
              <a:rPr lang="en-US" dirty="0" err="1"/>
              <a:t>toafa</a:t>
            </a:r>
            <a:r>
              <a:rPr lang="en-US" dirty="0"/>
              <a:t> ko Palani: </a:t>
            </a:r>
            <a:r>
              <a:rPr lang="en-US" dirty="0" err="1"/>
              <a:t>ʻae</a:t>
            </a:r>
            <a:r>
              <a:rPr lang="en-US" dirty="0"/>
              <a:t> kau </a:t>
            </a:r>
            <a:r>
              <a:rPr lang="en-US" dirty="0" err="1"/>
              <a:t>tangata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matāpule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.</a:t>
            </a:r>
            <a:r>
              <a:rPr lang="es-ES" dirty="0"/>
              <a:t>” </a:t>
            </a:r>
            <a:r>
              <a:rPr lang="es-ES" dirty="0" err="1"/>
              <a:t>N</a:t>
            </a:r>
            <a:r>
              <a:rPr lang="es-ES" dirty="0" err="1">
                <a:latin typeface="Comic Sans MS" panose="030F0702030302020204" pitchFamily="66" charset="0"/>
              </a:rPr>
              <a:t>ōmipa</a:t>
            </a:r>
            <a:r>
              <a:rPr lang="es-ES" dirty="0"/>
              <a:t> 13:1-3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449650" y="0"/>
            <a:ext cx="3536214" cy="230832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fekau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Siosiua, ko e </a:t>
            </a:r>
            <a:r>
              <a:rPr lang="en-US" dirty="0" err="1"/>
              <a:t>foha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Nuni,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ongo</a:t>
            </a:r>
            <a:r>
              <a:rPr lang="en-US" dirty="0"/>
              <a:t> </a:t>
            </a:r>
            <a:r>
              <a:rPr lang="en-US" dirty="0" err="1"/>
              <a:t>tangata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</a:t>
            </a:r>
            <a:r>
              <a:rPr lang="en-US" dirty="0" err="1"/>
              <a:t>Sitimi</a:t>
            </a:r>
            <a:r>
              <a:rPr lang="en-US" dirty="0"/>
              <a:t>,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fakaʻasiʻasi</a:t>
            </a:r>
            <a:r>
              <a:rPr lang="en-US" dirty="0"/>
              <a:t> </a:t>
            </a:r>
            <a:r>
              <a:rPr lang="en-US" dirty="0" err="1"/>
              <a:t>fakafufū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pehē</a:t>
            </a:r>
            <a:r>
              <a:rPr lang="en-US" dirty="0"/>
              <a:t>, Mo ō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vakai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, </a:t>
            </a:r>
            <a:r>
              <a:rPr lang="en-US" dirty="0" err="1"/>
              <a:t>ʻio</a:t>
            </a:r>
            <a:r>
              <a:rPr lang="en-US" dirty="0"/>
              <a:t>,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Seliko</a:t>
            </a:r>
            <a:r>
              <a:rPr lang="en-US" dirty="0"/>
              <a:t>. Pea </a:t>
            </a:r>
            <a:r>
              <a:rPr lang="en-US" dirty="0" err="1"/>
              <a:t>naʻa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ō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ki he </a:t>
            </a:r>
            <a:r>
              <a:rPr lang="en-US" dirty="0" err="1"/>
              <a:t>fale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ha </a:t>
            </a:r>
            <a:r>
              <a:rPr lang="en-US" dirty="0" err="1"/>
              <a:t>fefine</a:t>
            </a:r>
            <a:r>
              <a:rPr lang="en-US" dirty="0"/>
              <a:t> </a:t>
            </a:r>
            <a:r>
              <a:rPr lang="en-US" dirty="0" err="1"/>
              <a:t>angahala</a:t>
            </a:r>
            <a:r>
              <a:rPr lang="en-US" dirty="0"/>
              <a:t>,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hingoa</a:t>
            </a:r>
            <a:r>
              <a:rPr lang="en-US" dirty="0"/>
              <a:t> ko </a:t>
            </a:r>
            <a:r>
              <a:rPr lang="en-US" dirty="0" err="1"/>
              <a:t>Lehapi</a:t>
            </a:r>
            <a:r>
              <a:rPr lang="en-US" dirty="0"/>
              <a:t>, pea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mohe</a:t>
            </a:r>
            <a:r>
              <a:rPr lang="en-US" dirty="0"/>
              <a:t> ai.</a:t>
            </a:r>
            <a:r>
              <a:rPr lang="es-ES" dirty="0"/>
              <a:t>” </a:t>
            </a:r>
            <a:r>
              <a:rPr lang="es-ES" dirty="0" err="1"/>
              <a:t>Sosiua</a:t>
            </a:r>
            <a:r>
              <a:rPr lang="es-ES" dirty="0"/>
              <a:t> 2:1</a:t>
            </a:r>
          </a:p>
        </p:txBody>
      </p:sp>
      <p:pic>
        <p:nvPicPr>
          <p:cNvPr id="12" name="Imagen 11" descr="Imagen que contiene persona, edificio, mujer, sostener&#10;&#10;Descripción generada automáticamente">
            <a:extLst>
              <a:ext uri="{FF2B5EF4-FFF2-40B4-BE49-F238E27FC236}">
                <a16:creationId xmlns:a16="http://schemas.microsoft.com/office/drawing/2014/main" id="{95169277-2754-1589-86E2-561E7346C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96" y="2580682"/>
            <a:ext cx="4365606" cy="4099621"/>
          </a:xfrm>
          <a:prstGeom prst="ellipse">
            <a:avLst/>
          </a:prstGeom>
          <a:ln w="63500" cap="rnd">
            <a:solidFill>
              <a:srgbClr val="A9D18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885991" y="286254"/>
            <a:ext cx="2400052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Report of the Spies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71384" y="63804"/>
            <a:ext cx="5162346" cy="6022606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/>
              <a:t>“</a:t>
            </a:r>
            <a:r>
              <a:rPr lang="en-US" sz="1600" dirty="0"/>
              <a:t>Pea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nau</a:t>
            </a:r>
            <a:r>
              <a:rPr lang="en-US" sz="1600" dirty="0"/>
              <a:t> lea </a:t>
            </a:r>
            <a:r>
              <a:rPr lang="en-US" sz="1600" dirty="0" err="1"/>
              <a:t>kiate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pehē</a:t>
            </a:r>
            <a:r>
              <a:rPr lang="en-US" sz="1600" dirty="0"/>
              <a:t>, “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ō ki he </a:t>
            </a:r>
            <a:r>
              <a:rPr lang="en-US" sz="1600" dirty="0" err="1"/>
              <a:t>fonua</a:t>
            </a:r>
            <a:r>
              <a:rPr lang="en-US" sz="1600" dirty="0"/>
              <a:t>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fekau</a:t>
            </a:r>
            <a:r>
              <a:rPr lang="en-US" sz="1600" dirty="0"/>
              <a:t> </a:t>
            </a:r>
            <a:r>
              <a:rPr lang="en-US" sz="1600" dirty="0" err="1"/>
              <a:t>ʻakimautolu</a:t>
            </a:r>
            <a:r>
              <a:rPr lang="en-US" sz="1600" dirty="0"/>
              <a:t> ki ai, pea ko e </a:t>
            </a:r>
            <a:r>
              <a:rPr lang="en-US" sz="1600" dirty="0" err="1"/>
              <a:t>moʻoni</a:t>
            </a:r>
            <a:r>
              <a:rPr lang="en-US" sz="1600" dirty="0"/>
              <a:t>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pito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huʻahuhu</a:t>
            </a:r>
            <a:r>
              <a:rPr lang="en-US" sz="1600" dirty="0"/>
              <a:t> </a:t>
            </a:r>
            <a:r>
              <a:rPr lang="en-US" sz="1600" dirty="0" err="1"/>
              <a:t>mo</a:t>
            </a:r>
            <a:r>
              <a:rPr lang="en-US" sz="1600" dirty="0"/>
              <a:t> e </a:t>
            </a:r>
            <a:r>
              <a:rPr lang="en-US" sz="1600" dirty="0" err="1"/>
              <a:t>honi</a:t>
            </a:r>
            <a:r>
              <a:rPr lang="en-US" sz="1600" dirty="0"/>
              <a:t>; pea ko </a:t>
            </a:r>
            <a:r>
              <a:rPr lang="en-US" sz="1600" dirty="0" err="1"/>
              <a:t>hono</a:t>
            </a:r>
            <a:r>
              <a:rPr lang="en-US" sz="1600" dirty="0"/>
              <a:t> </a:t>
            </a:r>
            <a:r>
              <a:rPr lang="en-US" sz="1600" dirty="0" err="1"/>
              <a:t>fua</a:t>
            </a:r>
            <a:r>
              <a:rPr lang="en-US" sz="1600" dirty="0"/>
              <a:t> </a:t>
            </a:r>
            <a:r>
              <a:rPr lang="en-US" sz="1600" dirty="0" err="1"/>
              <a:t>eni</a:t>
            </a:r>
            <a:r>
              <a:rPr lang="en-US" sz="1600" dirty="0"/>
              <a:t>. Ka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mālohi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nofo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fonua</a:t>
            </a:r>
            <a:r>
              <a:rPr lang="en-US" sz="1600" dirty="0"/>
              <a:t>, pea </a:t>
            </a:r>
            <a:r>
              <a:rPr lang="en-US" sz="1600" dirty="0" err="1"/>
              <a:t>kuo</a:t>
            </a:r>
            <a:r>
              <a:rPr lang="en-US" sz="1600" dirty="0"/>
              <a:t> </a:t>
            </a:r>
            <a:r>
              <a:rPr lang="en-US" sz="1600" dirty="0" err="1"/>
              <a:t>ʻā</a:t>
            </a:r>
            <a:r>
              <a:rPr lang="en-US" sz="1600" dirty="0"/>
              <a:t> </a:t>
            </a:r>
            <a:r>
              <a:rPr lang="en-US" sz="1600" dirty="0" err="1"/>
              <a:t>maka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ngaahi</a:t>
            </a:r>
            <a:r>
              <a:rPr lang="en-US" sz="1600" dirty="0"/>
              <a:t> </a:t>
            </a:r>
            <a:r>
              <a:rPr lang="en-US" sz="1600" dirty="0" err="1"/>
              <a:t>kolo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lahi</a:t>
            </a:r>
            <a:r>
              <a:rPr lang="en-US" sz="1600" dirty="0"/>
              <a:t> </a:t>
            </a:r>
            <a:r>
              <a:rPr lang="en-US" sz="1600" dirty="0" err="1"/>
              <a:t>ʻaupito</a:t>
            </a:r>
            <a:r>
              <a:rPr lang="en-US" sz="1600" dirty="0"/>
              <a:t>: pea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</a:t>
            </a:r>
            <a:r>
              <a:rPr lang="en-US" sz="1600" dirty="0" err="1"/>
              <a:t>mamata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ai ki he </a:t>
            </a:r>
            <a:r>
              <a:rPr lang="en-US" sz="1600" dirty="0" err="1"/>
              <a:t>fānau</a:t>
            </a:r>
            <a:r>
              <a:rPr lang="en-US" sz="1600" dirty="0"/>
              <a:t> </a:t>
            </a:r>
            <a:r>
              <a:rPr lang="en-US" sz="1600" dirty="0" err="1"/>
              <a:t>ʻa</a:t>
            </a:r>
            <a:r>
              <a:rPr lang="en-US" sz="1600" dirty="0"/>
              <a:t> </a:t>
            </a:r>
            <a:r>
              <a:rPr lang="en-US" sz="1600" dirty="0" err="1"/>
              <a:t>ʻAnaki</a:t>
            </a:r>
            <a:r>
              <a:rPr lang="en-US" sz="1600" dirty="0"/>
              <a:t>. ‌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nofo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potu</a:t>
            </a:r>
            <a:r>
              <a:rPr lang="en-US" sz="1600" dirty="0"/>
              <a:t> </a:t>
            </a:r>
            <a:r>
              <a:rPr lang="en-US" sz="1600" dirty="0" err="1"/>
              <a:t>fakatonga</a:t>
            </a:r>
            <a:r>
              <a:rPr lang="en-US" sz="1600" dirty="0"/>
              <a:t>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fonua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kau </a:t>
            </a:r>
            <a:r>
              <a:rPr lang="en-US" sz="1600" dirty="0" err="1"/>
              <a:t>ʻAmaleki</a:t>
            </a:r>
            <a:r>
              <a:rPr lang="en-US" sz="1600" dirty="0"/>
              <a:t>: pea ko e kau Heti, </a:t>
            </a:r>
            <a:r>
              <a:rPr lang="en-US" sz="1600" dirty="0" err="1"/>
              <a:t>mo</a:t>
            </a:r>
            <a:r>
              <a:rPr lang="en-US" sz="1600" dirty="0"/>
              <a:t> e kau </a:t>
            </a:r>
            <a:r>
              <a:rPr lang="en-US" sz="1600" dirty="0" err="1"/>
              <a:t>Sepusi</a:t>
            </a:r>
            <a:r>
              <a:rPr lang="en-US" sz="1600" dirty="0"/>
              <a:t>, </a:t>
            </a:r>
            <a:r>
              <a:rPr lang="en-US" sz="1600" dirty="0" err="1"/>
              <a:t>mo</a:t>
            </a:r>
            <a:r>
              <a:rPr lang="en-US" sz="1600" dirty="0"/>
              <a:t> e kau </a:t>
            </a:r>
            <a:r>
              <a:rPr lang="en-US" sz="1600" dirty="0" err="1"/>
              <a:t>ʻAmoli</a:t>
            </a:r>
            <a:r>
              <a:rPr lang="en-US" sz="1600" dirty="0"/>
              <a:t>,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nau</a:t>
            </a:r>
            <a:r>
              <a:rPr lang="en-US" sz="1600" dirty="0"/>
              <a:t> </a:t>
            </a:r>
            <a:r>
              <a:rPr lang="en-US" sz="1600" dirty="0" err="1"/>
              <a:t>nofo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ngaahi</a:t>
            </a:r>
            <a:r>
              <a:rPr lang="en-US" sz="1600" dirty="0"/>
              <a:t> </a:t>
            </a:r>
            <a:r>
              <a:rPr lang="en-US" sz="1600" dirty="0" err="1"/>
              <a:t>moʻunga</a:t>
            </a:r>
            <a:r>
              <a:rPr lang="en-US" sz="1600" dirty="0"/>
              <a:t>: pea ko e kau </a:t>
            </a:r>
            <a:r>
              <a:rPr lang="en-US" sz="1600" dirty="0" err="1"/>
              <a:t>Kēnani</a:t>
            </a:r>
            <a:r>
              <a:rPr lang="en-US" sz="1600" dirty="0"/>
              <a:t>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nofo</a:t>
            </a:r>
            <a:r>
              <a:rPr lang="en-US" sz="1600" dirty="0"/>
              <a:t> </a:t>
            </a:r>
            <a:r>
              <a:rPr lang="en-US" sz="1600" dirty="0" err="1"/>
              <a:t>ʻakinautolu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ofi</a:t>
            </a:r>
            <a:r>
              <a:rPr lang="en-US" sz="1600" dirty="0"/>
              <a:t> ki he </a:t>
            </a:r>
            <a:r>
              <a:rPr lang="en-US" sz="1600" dirty="0" err="1"/>
              <a:t>tahi</a:t>
            </a:r>
            <a:r>
              <a:rPr lang="en-US" sz="1600" dirty="0"/>
              <a:t>, pea </a:t>
            </a:r>
            <a:r>
              <a:rPr lang="en-US" sz="1600" dirty="0" err="1"/>
              <a:t>mo</a:t>
            </a:r>
            <a:r>
              <a:rPr lang="en-US" sz="1600" dirty="0"/>
              <a:t> e </a:t>
            </a:r>
            <a:r>
              <a:rPr lang="en-US" sz="1600" dirty="0" err="1"/>
              <a:t>matafonua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Sioatani</a:t>
            </a:r>
            <a:r>
              <a:rPr lang="en-US" sz="1600" dirty="0"/>
              <a:t>.” Pea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lolomi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</a:t>
            </a:r>
            <a:r>
              <a:rPr lang="en-US" sz="1600" dirty="0" err="1"/>
              <a:t>Kelepi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ʻao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Mōsese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ne </a:t>
            </a:r>
            <a:r>
              <a:rPr lang="en-US" sz="1600" dirty="0" err="1"/>
              <a:t>pehē</a:t>
            </a:r>
            <a:r>
              <a:rPr lang="en-US" sz="1600" dirty="0"/>
              <a:t>, “Ke tau </a:t>
            </a:r>
            <a:r>
              <a:rPr lang="en-US" sz="1600" dirty="0" err="1"/>
              <a:t>ʻalu</a:t>
            </a:r>
            <a:r>
              <a:rPr lang="en-US" sz="1600" dirty="0"/>
              <a:t> hake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vave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maʻu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; he </a:t>
            </a:r>
            <a:r>
              <a:rPr lang="en-US" sz="1600" dirty="0" err="1"/>
              <a:t>ʻoku</a:t>
            </a:r>
            <a:r>
              <a:rPr lang="en-US" sz="1600" dirty="0"/>
              <a:t> tau </a:t>
            </a:r>
            <a:r>
              <a:rPr lang="en-US" sz="1600" dirty="0" err="1"/>
              <a:t>mālohi</a:t>
            </a:r>
            <a:r>
              <a:rPr lang="en-US" sz="1600" dirty="0"/>
              <a:t> </a:t>
            </a:r>
            <a:r>
              <a:rPr lang="en-US" sz="1600" dirty="0" err="1"/>
              <a:t>lahi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ikuna</a:t>
            </a:r>
            <a:r>
              <a:rPr lang="en-US" sz="1600" dirty="0"/>
              <a:t> </a:t>
            </a:r>
            <a:r>
              <a:rPr lang="en-US" sz="1600" dirty="0" err="1"/>
              <a:t>ia.</a:t>
            </a:r>
            <a:r>
              <a:rPr lang="en-US" sz="1600" dirty="0"/>
              <a:t>” Ka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pehē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he kau </a:t>
            </a:r>
            <a:r>
              <a:rPr lang="en-US" sz="1600" dirty="0" err="1"/>
              <a:t>tangata</a:t>
            </a:r>
            <a:r>
              <a:rPr lang="en-US" sz="1600" dirty="0"/>
              <a:t>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nau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hake </a:t>
            </a:r>
            <a:r>
              <a:rPr lang="en-US" sz="1600" dirty="0" err="1"/>
              <a:t>mo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, “</a:t>
            </a:r>
            <a:r>
              <a:rPr lang="en-US" sz="1600" dirty="0" err="1"/>
              <a:t>ʻE</a:t>
            </a:r>
            <a:r>
              <a:rPr lang="en-US" sz="1600" dirty="0"/>
              <a:t> </a:t>
            </a:r>
            <a:r>
              <a:rPr lang="en-US" sz="1600" dirty="0" err="1"/>
              <a:t>ʻikai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en-US" sz="1600" dirty="0"/>
              <a:t> tau </a:t>
            </a:r>
            <a:r>
              <a:rPr lang="en-US" sz="1600" dirty="0" err="1"/>
              <a:t>mālohi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hake ki he </a:t>
            </a:r>
            <a:r>
              <a:rPr lang="en-US" sz="1600" dirty="0" err="1"/>
              <a:t>kakai</a:t>
            </a:r>
            <a:r>
              <a:rPr lang="en-US" sz="1600" dirty="0"/>
              <a:t>; he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nau</a:t>
            </a:r>
            <a:r>
              <a:rPr lang="en-US" sz="1600" dirty="0"/>
              <a:t> </a:t>
            </a:r>
            <a:r>
              <a:rPr lang="en-US" sz="1600" dirty="0" err="1"/>
              <a:t>mālohi</a:t>
            </a:r>
            <a:r>
              <a:rPr lang="en-US" sz="1600" dirty="0"/>
              <a:t> </a:t>
            </a:r>
            <a:r>
              <a:rPr lang="en-US" sz="1600" dirty="0" err="1"/>
              <a:t>ʻiate</a:t>
            </a:r>
            <a:r>
              <a:rPr lang="en-US" sz="1600" dirty="0"/>
              <a:t> </a:t>
            </a:r>
            <a:r>
              <a:rPr lang="en-US" sz="1600" dirty="0" err="1"/>
              <a:t>kitautolu</a:t>
            </a:r>
            <a:r>
              <a:rPr lang="en-US" sz="1600" dirty="0"/>
              <a:t>.” Pea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nau</a:t>
            </a:r>
            <a:r>
              <a:rPr lang="en-US" sz="1600" dirty="0"/>
              <a:t> </a:t>
            </a:r>
            <a:r>
              <a:rPr lang="en-US" sz="1600" dirty="0" err="1"/>
              <a:t>ʻomi</a:t>
            </a:r>
            <a:r>
              <a:rPr lang="en-US" sz="1600" dirty="0"/>
              <a:t> ki he </a:t>
            </a:r>
            <a:r>
              <a:rPr lang="en-US" sz="1600" dirty="0" err="1"/>
              <a:t>fānau</a:t>
            </a:r>
            <a:r>
              <a:rPr lang="en-US" sz="1600" dirty="0"/>
              <a:t> </a:t>
            </a:r>
            <a:r>
              <a:rPr lang="en-US" sz="1600" dirty="0" err="1"/>
              <a:t>ʻa</a:t>
            </a:r>
            <a:r>
              <a:rPr lang="en-US" sz="1600" dirty="0"/>
              <a:t> </a:t>
            </a:r>
            <a:r>
              <a:rPr lang="en-US" sz="1600" dirty="0" err="1"/>
              <a:t>ʻIsileli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ongoongo</a:t>
            </a:r>
            <a:r>
              <a:rPr lang="en-US" sz="1600" dirty="0"/>
              <a:t> </a:t>
            </a:r>
            <a:r>
              <a:rPr lang="en-US" sz="1600" dirty="0" err="1"/>
              <a:t>kovi</a:t>
            </a:r>
            <a:r>
              <a:rPr lang="en-US" sz="1600" dirty="0"/>
              <a:t>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fonua</a:t>
            </a:r>
            <a:r>
              <a:rPr lang="en-US" sz="1600" dirty="0"/>
              <a:t>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nau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vakai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pehē</a:t>
            </a:r>
            <a:r>
              <a:rPr lang="en-US" sz="1600" dirty="0"/>
              <a:t>, “Ko e </a:t>
            </a:r>
            <a:r>
              <a:rPr lang="en-US" sz="1600" dirty="0" err="1"/>
              <a:t>fonua</a:t>
            </a:r>
            <a:r>
              <a:rPr lang="en-US" sz="1600" dirty="0"/>
              <a:t>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</a:t>
            </a:r>
            <a:r>
              <a:rPr lang="en-US" sz="1600" dirty="0" err="1"/>
              <a:t>atu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vakai</a:t>
            </a:r>
            <a:r>
              <a:rPr lang="en-US" sz="1600" dirty="0"/>
              <a:t> ki ai, ko e </a:t>
            </a:r>
            <a:r>
              <a:rPr lang="en-US" sz="1600" dirty="0" err="1"/>
              <a:t>fonua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ʻoku</a:t>
            </a:r>
            <a:r>
              <a:rPr lang="en-US" sz="1600" dirty="0"/>
              <a:t> ne </a:t>
            </a:r>
            <a:r>
              <a:rPr lang="en-US" sz="1600" dirty="0" err="1"/>
              <a:t>keina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ʻosi</a:t>
            </a:r>
            <a:r>
              <a:rPr lang="en-US" sz="1600" dirty="0"/>
              <a:t> </a:t>
            </a:r>
            <a:r>
              <a:rPr lang="en-US" sz="1600" dirty="0" err="1"/>
              <a:t>hono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; pea ko e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kotoa</a:t>
            </a:r>
            <a:r>
              <a:rPr lang="en-US" sz="1600" dirty="0"/>
              <a:t> </a:t>
            </a:r>
            <a:r>
              <a:rPr lang="en-US" sz="1600" dirty="0" err="1"/>
              <a:t>pē</a:t>
            </a:r>
            <a:r>
              <a:rPr lang="en-US" sz="1600" dirty="0"/>
              <a:t>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</a:t>
            </a:r>
            <a:r>
              <a:rPr lang="en-US" sz="1600" dirty="0" err="1"/>
              <a:t>mamata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ai ko e kau </a:t>
            </a:r>
            <a:r>
              <a:rPr lang="en-US" sz="1600" dirty="0" err="1"/>
              <a:t>tangata</a:t>
            </a:r>
            <a:r>
              <a:rPr lang="en-US" sz="1600" dirty="0"/>
              <a:t> </a:t>
            </a:r>
            <a:r>
              <a:rPr lang="en-US" sz="1600" dirty="0" err="1"/>
              <a:t>lalahi</a:t>
            </a:r>
            <a:r>
              <a:rPr lang="en-US" sz="1600" dirty="0"/>
              <a:t> </a:t>
            </a:r>
            <a:r>
              <a:rPr lang="en-US" sz="1600" dirty="0" err="1"/>
              <a:t>ʻaupito</a:t>
            </a:r>
            <a:r>
              <a:rPr lang="en-US" sz="1600" dirty="0"/>
              <a:t>. Pea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</a:t>
            </a:r>
            <a:r>
              <a:rPr lang="en-US" sz="1600" dirty="0" err="1"/>
              <a:t>mamata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ai ki he kau </a:t>
            </a:r>
            <a:r>
              <a:rPr lang="en-US" sz="1600" dirty="0" err="1"/>
              <a:t>tangata</a:t>
            </a:r>
            <a:r>
              <a:rPr lang="en-US" sz="1600" dirty="0"/>
              <a:t> </a:t>
            </a:r>
            <a:r>
              <a:rPr lang="en-US" sz="1600" dirty="0" err="1"/>
              <a:t>lalahi</a:t>
            </a:r>
            <a:r>
              <a:rPr lang="en-US" sz="1600" dirty="0"/>
              <a:t> </a:t>
            </a:r>
            <a:r>
              <a:rPr lang="en-US" sz="1600" dirty="0" err="1"/>
              <a:t>fakamanavahē</a:t>
            </a:r>
            <a:r>
              <a:rPr lang="en-US" sz="1600" dirty="0"/>
              <a:t>, ko e </a:t>
            </a:r>
            <a:r>
              <a:rPr lang="en-US" sz="1600" dirty="0" err="1"/>
              <a:t>ngaahi</a:t>
            </a:r>
            <a:r>
              <a:rPr lang="en-US" sz="1600" dirty="0"/>
              <a:t> </a:t>
            </a:r>
            <a:r>
              <a:rPr lang="en-US" sz="1600" dirty="0" err="1"/>
              <a:t>foha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ʻAnaki</a:t>
            </a:r>
            <a:r>
              <a:rPr lang="en-US" sz="1600" dirty="0"/>
              <a:t> </a:t>
            </a:r>
            <a:r>
              <a:rPr lang="en-US" sz="1600" dirty="0" err="1"/>
              <a:t>ʻaia</a:t>
            </a:r>
            <a:r>
              <a:rPr lang="en-US" sz="1600" dirty="0"/>
              <a:t>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tupu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faʻahinga</a:t>
            </a:r>
            <a:r>
              <a:rPr lang="en-US" sz="1600" dirty="0"/>
              <a:t> </a:t>
            </a:r>
            <a:r>
              <a:rPr lang="en-US" sz="1600" dirty="0" err="1"/>
              <a:t>lalahi</a:t>
            </a:r>
            <a:r>
              <a:rPr lang="en-US" sz="1600" dirty="0"/>
              <a:t>: pea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</a:t>
            </a:r>
            <a:r>
              <a:rPr lang="en-US" sz="1600" dirty="0" err="1"/>
              <a:t>tatau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</a:t>
            </a:r>
            <a:r>
              <a:rPr lang="en-US" sz="1600" dirty="0" err="1"/>
              <a:t>homau</a:t>
            </a:r>
            <a:r>
              <a:rPr lang="en-US" sz="1600" dirty="0"/>
              <a:t> </a:t>
            </a:r>
            <a:r>
              <a:rPr lang="en-US" sz="1600" dirty="0" err="1"/>
              <a:t>mata</a:t>
            </a:r>
            <a:r>
              <a:rPr lang="en-US" sz="1600" dirty="0"/>
              <a:t> </a:t>
            </a:r>
            <a:r>
              <a:rPr lang="en-US" sz="1600" dirty="0" err="1"/>
              <a:t>ʻomautolu</a:t>
            </a:r>
            <a:r>
              <a:rPr lang="en-US" sz="1600" dirty="0"/>
              <a:t> </a:t>
            </a:r>
            <a:r>
              <a:rPr lang="en-US" sz="1600" dirty="0" err="1"/>
              <a:t>mo</a:t>
            </a:r>
            <a:r>
              <a:rPr lang="en-US" sz="1600" dirty="0"/>
              <a:t> e </a:t>
            </a:r>
            <a:r>
              <a:rPr lang="en-US" sz="1600" dirty="0" err="1"/>
              <a:t>fanga</a:t>
            </a:r>
            <a:r>
              <a:rPr lang="en-US" sz="1600" dirty="0"/>
              <a:t> </a:t>
            </a:r>
            <a:r>
              <a:rPr lang="en-US" sz="1600" dirty="0" err="1"/>
              <a:t>heʻe</a:t>
            </a:r>
            <a:r>
              <a:rPr lang="en-US" sz="1600" dirty="0"/>
              <a:t>, pea </a:t>
            </a:r>
            <a:r>
              <a:rPr lang="en-US" sz="1600" dirty="0" err="1"/>
              <a:t>naʻa</a:t>
            </a:r>
            <a:r>
              <a:rPr lang="en-US" sz="1600" dirty="0"/>
              <a:t> </a:t>
            </a:r>
            <a:r>
              <a:rPr lang="en-US" sz="1600" dirty="0" err="1"/>
              <a:t>mau</a:t>
            </a:r>
            <a:r>
              <a:rPr lang="en-US" sz="1600" dirty="0"/>
              <a:t> </a:t>
            </a:r>
            <a:r>
              <a:rPr lang="en-US" sz="1600" dirty="0" err="1"/>
              <a:t>pehē</a:t>
            </a:r>
            <a:r>
              <a:rPr lang="en-US" sz="1600" dirty="0"/>
              <a:t> </a:t>
            </a:r>
            <a:r>
              <a:rPr lang="en-US" sz="1600" dirty="0" err="1"/>
              <a:t>moʻoni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</a:t>
            </a:r>
            <a:r>
              <a:rPr lang="en-US" sz="1600" dirty="0" err="1"/>
              <a:t>honau</a:t>
            </a:r>
            <a:r>
              <a:rPr lang="en-US" sz="1600" dirty="0"/>
              <a:t> </a:t>
            </a:r>
            <a:r>
              <a:rPr lang="en-US" sz="1600" dirty="0" err="1"/>
              <a:t>ʻao</a:t>
            </a:r>
            <a:r>
              <a:rPr lang="en-US" sz="1600" dirty="0"/>
              <a:t> </a:t>
            </a:r>
            <a:r>
              <a:rPr lang="en-US" sz="1600" dirty="0" err="1"/>
              <a:t>ʻonautolu</a:t>
            </a:r>
            <a:r>
              <a:rPr lang="en-US" sz="1600" dirty="0"/>
              <a:t>.</a:t>
            </a:r>
            <a:r>
              <a:rPr lang="es-ES" sz="1600" dirty="0"/>
              <a:t>” </a:t>
            </a:r>
            <a:r>
              <a:rPr lang="es-ES" dirty="0" err="1"/>
              <a:t>N</a:t>
            </a:r>
            <a:r>
              <a:rPr lang="es-ES" dirty="0" err="1">
                <a:latin typeface="Comic Sans MS" panose="030F0702030302020204" pitchFamily="66" charset="0"/>
              </a:rPr>
              <a:t>ōmipa</a:t>
            </a:r>
            <a:r>
              <a:rPr lang="es-ES" dirty="0"/>
              <a:t> 13:27-33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890296" y="3164681"/>
            <a:ext cx="3048004" cy="369331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Ko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liu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ongo</a:t>
            </a:r>
            <a:r>
              <a:rPr lang="en-US" dirty="0"/>
              <a:t> </a:t>
            </a:r>
            <a:r>
              <a:rPr lang="en-US" dirty="0" err="1"/>
              <a:t>tangata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ʻalu</a:t>
            </a:r>
            <a:r>
              <a:rPr lang="en-US" dirty="0"/>
              <a:t> </a:t>
            </a:r>
            <a:r>
              <a:rPr lang="en-US" dirty="0" err="1"/>
              <a:t>hifo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he </a:t>
            </a:r>
            <a:r>
              <a:rPr lang="en-US" dirty="0" err="1"/>
              <a:t>moʻunga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ō ki he </a:t>
            </a:r>
            <a:r>
              <a:rPr lang="en-US" dirty="0" err="1"/>
              <a:t>kauvai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taha,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kia Siosiua ko e </a:t>
            </a:r>
            <a:r>
              <a:rPr lang="en-US" dirty="0" err="1"/>
              <a:t>foha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Nuni,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fakahā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ʻaia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kinaua</a:t>
            </a:r>
            <a:r>
              <a:rPr lang="en-US" dirty="0"/>
              <a:t>: Pea </a:t>
            </a:r>
            <a:r>
              <a:rPr lang="en-US" dirty="0" err="1"/>
              <a:t>naʻa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 kia Siosiua, “Ko e </a:t>
            </a:r>
            <a:r>
              <a:rPr lang="en-US" dirty="0" err="1"/>
              <a:t>moʻoni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tukuange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ki </a:t>
            </a:r>
            <a:r>
              <a:rPr lang="en-US" dirty="0" err="1"/>
              <a:t>hotau</a:t>
            </a:r>
            <a:r>
              <a:rPr lang="en-US" dirty="0"/>
              <a:t> </a:t>
            </a:r>
            <a:r>
              <a:rPr lang="en-US" dirty="0" err="1"/>
              <a:t>nima</a:t>
            </a:r>
            <a:r>
              <a:rPr lang="en-US" dirty="0"/>
              <a:t>; he 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vaivai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kakai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 </a:t>
            </a:r>
            <a:r>
              <a:rPr lang="en-US" dirty="0" err="1"/>
              <a:t>koeʻuhi</a:t>
            </a:r>
            <a:r>
              <a:rPr lang="en-US" dirty="0"/>
              <a:t> ko </a:t>
            </a:r>
            <a:r>
              <a:rPr lang="en-US" dirty="0" err="1"/>
              <a:t>kitautolu</a:t>
            </a:r>
            <a:r>
              <a:rPr lang="en-US" dirty="0"/>
              <a:t>.”.</a:t>
            </a:r>
            <a:r>
              <a:rPr lang="es-ES" dirty="0"/>
              <a:t>” </a:t>
            </a:r>
            <a:r>
              <a:rPr lang="es-ES" dirty="0" err="1"/>
              <a:t>Sosiua</a:t>
            </a:r>
            <a:r>
              <a:rPr lang="es-ES" dirty="0"/>
              <a:t> 2: 23-24</a:t>
            </a:r>
          </a:p>
        </p:txBody>
      </p:sp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C821BE9-AE0B-64FE-E288-BF2B5CF8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860882"/>
            <a:ext cx="3320558" cy="4346242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edificio, ropa, persona, hombre&#10;&#10;Descripción generada automáticamente">
            <a:extLst>
              <a:ext uri="{FF2B5EF4-FFF2-40B4-BE49-F238E27FC236}">
                <a16:creationId xmlns:a16="http://schemas.microsoft.com/office/drawing/2014/main" id="{6BBC1F5B-3B89-BBB1-B460-76837BE8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>
          <a:xfrm>
            <a:off x="8904438" y="134754"/>
            <a:ext cx="3181767" cy="2974206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5C6181-1910-C123-C22C-B9DCA637B34F}"/>
              </a:ext>
            </a:extLst>
          </p:cNvPr>
          <p:cNvSpPr txBox="1">
            <a:spLocks/>
          </p:cNvSpPr>
          <p:nvPr/>
        </p:nvSpPr>
        <p:spPr>
          <a:xfrm>
            <a:off x="3539502" y="736026"/>
            <a:ext cx="3781645" cy="6176494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it-IT" dirty="0"/>
              <a:t>ʻIkai Maʻu ʻa e Kelekele mo e Mate</a:t>
            </a:r>
            <a:r>
              <a:rPr lang="es-ES" dirty="0"/>
              <a:t>: “</a:t>
            </a:r>
            <a:r>
              <a:rPr lang="en-US" dirty="0"/>
              <a:t>Ke </a:t>
            </a:r>
            <a:r>
              <a:rPr lang="en-US" dirty="0" err="1"/>
              <a:t>ke</a:t>
            </a:r>
            <a:r>
              <a:rPr lang="en-US" dirty="0"/>
              <a:t> tala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kinautolu</a:t>
            </a:r>
            <a:r>
              <a:rPr lang="en-US" dirty="0"/>
              <a:t>, ‘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, ko e </a:t>
            </a:r>
            <a:r>
              <a:rPr lang="en-US" dirty="0" err="1"/>
              <a:t>moʻoni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ʻeku</a:t>
            </a:r>
            <a:r>
              <a:rPr lang="en-US" dirty="0"/>
              <a:t> </a:t>
            </a:r>
            <a:r>
              <a:rPr lang="en-US" dirty="0" err="1"/>
              <a:t>moʻui</a:t>
            </a:r>
            <a:r>
              <a:rPr lang="en-US" dirty="0"/>
              <a:t>, pea 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fai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kimoutolu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hangē</a:t>
            </a:r>
            <a:r>
              <a:rPr lang="en-US" dirty="0"/>
              <a:t> ko </a:t>
            </a:r>
            <a:r>
              <a:rPr lang="en-US" dirty="0" err="1"/>
              <a:t>hoʻomou</a:t>
            </a:r>
            <a:r>
              <a:rPr lang="en-US" dirty="0"/>
              <a:t> lea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hoku</a:t>
            </a:r>
            <a:r>
              <a:rPr lang="en-US" dirty="0"/>
              <a:t> </a:t>
            </a:r>
            <a:r>
              <a:rPr lang="en-US" dirty="0" err="1"/>
              <a:t>telinga</a:t>
            </a:r>
            <a:r>
              <a:rPr lang="en-US" dirty="0"/>
              <a:t>: ‌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tō</a:t>
            </a:r>
            <a:r>
              <a:rPr lang="en-US" dirty="0"/>
              <a:t> </a:t>
            </a:r>
            <a:r>
              <a:rPr lang="en-US" dirty="0" err="1"/>
              <a:t>homou</a:t>
            </a:r>
            <a:r>
              <a:rPr lang="en-US" dirty="0"/>
              <a:t> </a:t>
            </a:r>
            <a:r>
              <a:rPr lang="en-US" dirty="0" err="1"/>
              <a:t>ʻangaʻanga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toafa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ʻakinautolu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ʻiate</a:t>
            </a:r>
            <a:r>
              <a:rPr lang="en-US" dirty="0"/>
              <a:t> </a:t>
            </a:r>
            <a:r>
              <a:rPr lang="en-US" dirty="0" err="1"/>
              <a:t>kimoutolu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fakatatau</a:t>
            </a:r>
            <a:r>
              <a:rPr lang="en-US" dirty="0"/>
              <a:t> ki </a:t>
            </a:r>
            <a:r>
              <a:rPr lang="en-US" dirty="0" err="1"/>
              <a:t>homou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, </a:t>
            </a:r>
            <a:r>
              <a:rPr lang="en-US" dirty="0" err="1"/>
              <a:t>mei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taʻu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uofulu</a:t>
            </a:r>
            <a:r>
              <a:rPr lang="en-US" dirty="0"/>
              <a:t> </a:t>
            </a:r>
            <a:r>
              <a:rPr lang="en-US" dirty="0" err="1"/>
              <a:t>tupu</a:t>
            </a:r>
            <a:r>
              <a:rPr lang="en-US" dirty="0"/>
              <a:t>, </a:t>
            </a:r>
            <a:r>
              <a:rPr lang="en-US" dirty="0" err="1"/>
              <a:t>ʻakinautolu</a:t>
            </a:r>
            <a:r>
              <a:rPr lang="en-US" dirty="0"/>
              <a:t> </a:t>
            </a:r>
            <a:r>
              <a:rPr lang="en-US" dirty="0" err="1"/>
              <a:t>ʻaia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</a:t>
            </a:r>
            <a:r>
              <a:rPr lang="en-US" dirty="0" err="1"/>
              <a:t>lāunga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au, Ko e </a:t>
            </a:r>
            <a:r>
              <a:rPr lang="en-US" dirty="0" err="1"/>
              <a:t>moʻoni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mou </a:t>
            </a:r>
            <a:r>
              <a:rPr lang="en-US" dirty="0" err="1"/>
              <a:t>hoko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ki he </a:t>
            </a:r>
            <a:r>
              <a:rPr lang="en-US" dirty="0" err="1"/>
              <a:t>fonua</a:t>
            </a:r>
            <a:r>
              <a:rPr lang="en-US" dirty="0"/>
              <a:t>, </a:t>
            </a:r>
            <a:r>
              <a:rPr lang="en-US" dirty="0" err="1"/>
              <a:t>ʻaia</a:t>
            </a:r>
            <a:r>
              <a:rPr lang="en-US" dirty="0"/>
              <a:t> ne u </a:t>
            </a:r>
            <a:r>
              <a:rPr lang="en-US" dirty="0" err="1"/>
              <a:t>fuakava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tuku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kimoutolu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mou </a:t>
            </a:r>
            <a:r>
              <a:rPr lang="en-US" dirty="0" err="1"/>
              <a:t>nofo</a:t>
            </a:r>
            <a:r>
              <a:rPr lang="en-US" dirty="0"/>
              <a:t> ai, ka ko </a:t>
            </a:r>
            <a:r>
              <a:rPr lang="en-US" dirty="0" err="1"/>
              <a:t>Kelepi</a:t>
            </a:r>
            <a:r>
              <a:rPr lang="en-US" dirty="0"/>
              <a:t> ko e </a:t>
            </a:r>
            <a:r>
              <a:rPr lang="en-US" dirty="0" err="1"/>
              <a:t>foha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Sifune</a:t>
            </a:r>
            <a:r>
              <a:rPr lang="en-US" dirty="0"/>
              <a:t>, </a:t>
            </a:r>
            <a:r>
              <a:rPr lang="en-US" dirty="0" err="1"/>
              <a:t>mo</a:t>
            </a:r>
            <a:r>
              <a:rPr lang="en-US" dirty="0"/>
              <a:t> Siosiua ko e </a:t>
            </a:r>
            <a:r>
              <a:rPr lang="en-US" dirty="0" err="1"/>
              <a:t>foha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Nuni. Ka ko </a:t>
            </a:r>
            <a:r>
              <a:rPr lang="en-US" dirty="0" err="1"/>
              <a:t>hoʻomou</a:t>
            </a:r>
            <a:r>
              <a:rPr lang="en-US" dirty="0"/>
              <a:t> </a:t>
            </a:r>
            <a:r>
              <a:rPr lang="en-US" dirty="0" err="1"/>
              <a:t>fānau</a:t>
            </a:r>
            <a:r>
              <a:rPr lang="en-US" dirty="0"/>
              <a:t>, </a:t>
            </a:r>
            <a:r>
              <a:rPr lang="en-US" dirty="0" err="1"/>
              <a:t>ʻakinautolu</a:t>
            </a:r>
            <a:r>
              <a:rPr lang="en-US" dirty="0"/>
              <a:t> </a:t>
            </a:r>
            <a:r>
              <a:rPr lang="en-US" dirty="0" err="1"/>
              <a:t>naʻa</a:t>
            </a:r>
            <a:r>
              <a:rPr lang="en-US" dirty="0"/>
              <a:t> mou </a:t>
            </a:r>
            <a:r>
              <a:rPr lang="en-US" dirty="0" err="1"/>
              <a:t>pehē</a:t>
            </a:r>
            <a:r>
              <a:rPr lang="en-US" dirty="0"/>
              <a:t> ki ai </a:t>
            </a:r>
            <a:r>
              <a:rPr lang="en-US" dirty="0" err="1"/>
              <a:t>tenau</a:t>
            </a:r>
            <a:r>
              <a:rPr lang="en-US" dirty="0"/>
              <a:t> </a:t>
            </a:r>
            <a:r>
              <a:rPr lang="en-US" dirty="0" err="1"/>
              <a:t>pōpula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ʻomi</a:t>
            </a:r>
            <a:r>
              <a:rPr lang="en-US" dirty="0"/>
              <a:t> </a:t>
            </a:r>
            <a:r>
              <a:rPr lang="en-US" dirty="0" err="1"/>
              <a:t>ʻakinautolu</a:t>
            </a:r>
            <a:r>
              <a:rPr lang="en-US" dirty="0"/>
              <a:t> ki ai, pea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ʻilo</a:t>
            </a:r>
            <a:r>
              <a:rPr lang="en-US" dirty="0"/>
              <a:t> </a:t>
            </a:r>
            <a:r>
              <a:rPr lang="en-US" dirty="0" err="1"/>
              <a:t>ʻekinautolu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fonua</a:t>
            </a:r>
            <a:r>
              <a:rPr lang="en-US" dirty="0"/>
              <a:t> </a:t>
            </a:r>
            <a:r>
              <a:rPr lang="en-US" dirty="0" err="1"/>
              <a:t>kuo</a:t>
            </a:r>
            <a:r>
              <a:rPr lang="en-US" dirty="0"/>
              <a:t> mou </a:t>
            </a:r>
            <a:r>
              <a:rPr lang="en-US" dirty="0" err="1"/>
              <a:t>liʻaki</a:t>
            </a:r>
            <a:r>
              <a:rPr lang="en-US" dirty="0"/>
              <a:t>. Ka ko </a:t>
            </a:r>
            <a:r>
              <a:rPr lang="en-US" dirty="0" err="1"/>
              <a:t>kimoutolu</a:t>
            </a:r>
            <a:r>
              <a:rPr lang="en-US" dirty="0"/>
              <a:t>,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tō</a:t>
            </a:r>
            <a:r>
              <a:rPr lang="en-US" dirty="0"/>
              <a:t> </a:t>
            </a:r>
            <a:r>
              <a:rPr lang="en-US" dirty="0" err="1"/>
              <a:t>homou</a:t>
            </a:r>
            <a:r>
              <a:rPr lang="en-US" dirty="0"/>
              <a:t> </a:t>
            </a:r>
            <a:r>
              <a:rPr lang="en-US" dirty="0" err="1"/>
              <a:t>ʻangaʻanga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toafa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.</a:t>
            </a:r>
            <a:r>
              <a:rPr lang="es-ES" dirty="0"/>
              <a:t>” </a:t>
            </a:r>
          </a:p>
          <a:p>
            <a:r>
              <a:rPr lang="es-ES" dirty="0" err="1"/>
              <a:t>N</a:t>
            </a:r>
            <a:r>
              <a:rPr lang="es-ES" dirty="0" err="1">
                <a:latin typeface="Comic Sans MS" panose="030F0702030302020204" pitchFamily="66" charset="0"/>
              </a:rPr>
              <a:t>ōmipa</a:t>
            </a:r>
            <a:r>
              <a:rPr lang="es-ES" dirty="0"/>
              <a:t> 14:28-32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B7029D-1F0E-4DC8-E650-DA7518C3EA85}"/>
              </a:ext>
            </a:extLst>
          </p:cNvPr>
          <p:cNvSpPr txBox="1"/>
          <p:nvPr/>
        </p:nvSpPr>
        <p:spPr>
          <a:xfrm>
            <a:off x="3829648" y="151251"/>
            <a:ext cx="4532703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Ola </a:t>
            </a:r>
            <a:r>
              <a:rPr lang="en-US" sz="3200" b="1" dirty="0" err="1">
                <a:solidFill>
                  <a:schemeClr val="tx1"/>
                </a:solidFill>
              </a:rPr>
              <a:t>ʻo</a:t>
            </a:r>
            <a:r>
              <a:rPr lang="en-US" sz="3200" b="1" dirty="0">
                <a:solidFill>
                  <a:schemeClr val="tx1"/>
                </a:solidFill>
              </a:rPr>
              <a:t> e </a:t>
            </a:r>
            <a:r>
              <a:rPr lang="en-US" sz="3200" b="1" dirty="0" err="1">
                <a:solidFill>
                  <a:schemeClr val="tx1"/>
                </a:solidFill>
              </a:rPr>
              <a:t>Tuʻutuʻuni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8FD599-FA19-2466-BBBB-26AA57804441}"/>
              </a:ext>
            </a:extLst>
          </p:cNvPr>
          <p:cNvSpPr txBox="1"/>
          <p:nvPr/>
        </p:nvSpPr>
        <p:spPr>
          <a:xfrm>
            <a:off x="7532741" y="2328033"/>
            <a:ext cx="4532703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/>
              <a:t>Maʻu</a:t>
            </a:r>
            <a:r>
              <a:rPr lang="es-ES" dirty="0"/>
              <a:t> </a:t>
            </a:r>
            <a:r>
              <a:rPr lang="es-ES" dirty="0" err="1"/>
              <a:t>ʻa</a:t>
            </a:r>
            <a:r>
              <a:rPr lang="es-ES" dirty="0"/>
              <a:t> e </a:t>
            </a:r>
            <a:r>
              <a:rPr lang="es-ES" dirty="0" err="1"/>
              <a:t>Kelekele</a:t>
            </a:r>
            <a:r>
              <a:rPr lang="es-ES" dirty="0"/>
              <a:t>: </a:t>
            </a:r>
          </a:p>
          <a:p>
            <a:r>
              <a:rPr lang="es-ES" dirty="0"/>
              <a:t>“</a:t>
            </a:r>
            <a:r>
              <a:rPr lang="en-US" dirty="0"/>
              <a:t>Ko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kaila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kakai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ifi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meʻalea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he kau </a:t>
            </a:r>
            <a:r>
              <a:rPr lang="en-US" dirty="0" err="1"/>
              <a:t>taulaʻeiki</a:t>
            </a:r>
            <a:r>
              <a:rPr lang="en-US" dirty="0"/>
              <a:t>: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,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fanongo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kakai</a:t>
            </a:r>
            <a:r>
              <a:rPr lang="en-US" dirty="0"/>
              <a:t> ki he </a:t>
            </a:r>
            <a:r>
              <a:rPr lang="en-US" dirty="0" err="1"/>
              <a:t>ifi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meʻalea</a:t>
            </a:r>
            <a:r>
              <a:rPr lang="en-US" dirty="0"/>
              <a:t>, pea </a:t>
            </a:r>
            <a:r>
              <a:rPr lang="en-US" dirty="0" err="1"/>
              <a:t>kaila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he </a:t>
            </a:r>
            <a:r>
              <a:rPr lang="en-US" dirty="0" err="1"/>
              <a:t>kakai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fuʻu</a:t>
            </a:r>
            <a:r>
              <a:rPr lang="en-US" dirty="0"/>
              <a:t> </a:t>
            </a:r>
            <a:r>
              <a:rPr lang="en-US" dirty="0" err="1"/>
              <a:t>kaila</a:t>
            </a:r>
            <a:r>
              <a:rPr lang="en-US" dirty="0"/>
              <a:t> </a:t>
            </a:r>
            <a:r>
              <a:rPr lang="en-US" dirty="0" err="1"/>
              <a:t>lahi</a:t>
            </a:r>
            <a:r>
              <a:rPr lang="en-US" dirty="0"/>
              <a:t>,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hinga</a:t>
            </a:r>
            <a:r>
              <a:rPr lang="en-US" dirty="0"/>
              <a:t> </a:t>
            </a:r>
            <a:r>
              <a:rPr lang="en-US" dirty="0" err="1"/>
              <a:t>lafalafa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ā ki </a:t>
            </a:r>
            <a:r>
              <a:rPr lang="en-US" dirty="0" err="1"/>
              <a:t>lalo</a:t>
            </a:r>
            <a:r>
              <a:rPr lang="en-US" dirty="0"/>
              <a:t>, pea </a:t>
            </a:r>
            <a:r>
              <a:rPr lang="en-US" dirty="0" err="1"/>
              <a:t>ʻalu</a:t>
            </a:r>
            <a:r>
              <a:rPr lang="en-US" dirty="0"/>
              <a:t> </a:t>
            </a:r>
            <a:r>
              <a:rPr lang="en-US" dirty="0" err="1"/>
              <a:t>hangatonu</a:t>
            </a:r>
            <a:r>
              <a:rPr lang="en-US" dirty="0"/>
              <a:t> hake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kakai</a:t>
            </a:r>
            <a:r>
              <a:rPr lang="en-US" dirty="0"/>
              <a:t> ki </a:t>
            </a:r>
            <a:r>
              <a:rPr lang="en-US" dirty="0" err="1"/>
              <a:t>loto</a:t>
            </a:r>
            <a:r>
              <a:rPr lang="en-US" dirty="0"/>
              <a:t> </a:t>
            </a:r>
            <a:r>
              <a:rPr lang="en-US" dirty="0" err="1"/>
              <a:t>kolo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ʻalu</a:t>
            </a:r>
            <a:r>
              <a:rPr lang="en-US" dirty="0"/>
              <a:t> </a:t>
            </a:r>
            <a:r>
              <a:rPr lang="en-US" dirty="0" err="1"/>
              <a:t>hangatonu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tangata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, </a:t>
            </a:r>
            <a:r>
              <a:rPr lang="en-US" dirty="0" err="1"/>
              <a:t>ʻonau</a:t>
            </a:r>
            <a:r>
              <a:rPr lang="en-US" dirty="0"/>
              <a:t> </a:t>
            </a:r>
            <a:r>
              <a:rPr lang="en-US" dirty="0" err="1"/>
              <a:t>maʻu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kolo</a:t>
            </a:r>
            <a:r>
              <a:rPr lang="en-US" dirty="0"/>
              <a:t>…</a:t>
            </a:r>
            <a:r>
              <a:rPr lang="es-ES" dirty="0"/>
              <a:t>” </a:t>
            </a:r>
          </a:p>
          <a:p>
            <a:r>
              <a:rPr lang="es-ES" dirty="0" err="1"/>
              <a:t>Sosiua</a:t>
            </a:r>
            <a:r>
              <a:rPr lang="es-ES" dirty="0"/>
              <a:t> 6:20-24</a:t>
            </a:r>
          </a:p>
        </p:txBody>
      </p:sp>
      <p:pic>
        <p:nvPicPr>
          <p:cNvPr id="10" name="Imagen 9" descr="Imagen que contiene montaña, naturaleza, exterior, fondo&#10;&#10;Descripción generada automáticamente">
            <a:extLst>
              <a:ext uri="{FF2B5EF4-FFF2-40B4-BE49-F238E27FC236}">
                <a16:creationId xmlns:a16="http://schemas.microsoft.com/office/drawing/2014/main" id="{5E750B17-FE5E-B26F-4431-A92D5CA6C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160422" y="4406056"/>
            <a:ext cx="3167487" cy="2092242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2" name="Imagen 11" descr="Un grupo de personas disfrazadas posando&#10;&#10;Descripción generada automáticamente con confianza baja">
            <a:extLst>
              <a:ext uri="{FF2B5EF4-FFF2-40B4-BE49-F238E27FC236}">
                <a16:creationId xmlns:a16="http://schemas.microsoft.com/office/drawing/2014/main" id="{24D406A2-0BAC-F061-9F9A-A6AFAA9D20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4250"/>
          <a:stretch/>
        </p:blipFill>
        <p:spPr>
          <a:xfrm>
            <a:off x="237058" y="325107"/>
            <a:ext cx="3090851" cy="3694226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4" name="Imagen 13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990E7BF-E979-177E-3C5A-35133A73E1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0" b="1043"/>
          <a:stretch/>
        </p:blipFill>
        <p:spPr>
          <a:xfrm>
            <a:off x="8754533" y="151251"/>
            <a:ext cx="3310911" cy="200476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B534C1A8-8592-E391-0BCA-C42215CA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81" y="5362372"/>
            <a:ext cx="2621113" cy="1404167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25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6C6845-C475-7716-4F26-A622F859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86"/>
          <a:stretch/>
        </p:blipFill>
        <p:spPr>
          <a:xfrm>
            <a:off x="4693698" y="0"/>
            <a:ext cx="7498302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653568-02FE-DB92-413B-0BA4D99B80BB}"/>
              </a:ext>
            </a:extLst>
          </p:cNvPr>
          <p:cNvSpPr txBox="1"/>
          <p:nvPr/>
        </p:nvSpPr>
        <p:spPr>
          <a:xfrm>
            <a:off x="33866" y="11516"/>
            <a:ext cx="445346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tatau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ʻa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ʻOtua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ʻi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>
                <a:solidFill>
                  <a:schemeClr val="bg1"/>
                </a:solidFill>
              </a:rPr>
              <a:t>ʻaneafi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ʻaho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mo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ʻapongipongi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Ne </a:t>
            </a:r>
            <a:r>
              <a:rPr lang="en-US" b="1" dirty="0" err="1">
                <a:solidFill>
                  <a:schemeClr val="bg1"/>
                </a:solidFill>
              </a:rPr>
              <a:t>fakaha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ia</a:t>
            </a:r>
            <a:r>
              <a:rPr lang="en-US" b="1" dirty="0">
                <a:solidFill>
                  <a:schemeClr val="bg1"/>
                </a:solidFill>
              </a:rPr>
              <a:t> ki he </a:t>
            </a:r>
            <a:r>
              <a:rPr lang="en-US" b="1" dirty="0" err="1">
                <a:solidFill>
                  <a:schemeClr val="bg1"/>
                </a:solidFill>
              </a:rPr>
              <a:t>toʻu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tangata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kotoa</a:t>
            </a:r>
            <a:r>
              <a:rPr lang="en-US" b="1" dirty="0">
                <a:solidFill>
                  <a:schemeClr val="bg1"/>
                </a:solidFill>
              </a:rPr>
              <a:t> pe </a:t>
            </a:r>
            <a:r>
              <a:rPr lang="en-US" b="1" dirty="0" err="1">
                <a:solidFill>
                  <a:schemeClr val="bg1"/>
                </a:solidFill>
              </a:rPr>
              <a:t>ʻa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tatau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err="1">
                <a:solidFill>
                  <a:schemeClr val="bg1"/>
                </a:solidFill>
              </a:rPr>
              <a:t>ʻaloʻofa</a:t>
            </a:r>
            <a:r>
              <a:rPr lang="en-US" b="1" dirty="0">
                <a:solidFill>
                  <a:schemeClr val="bg1"/>
                </a:solidFill>
              </a:rPr>
              <a:t>; </a:t>
            </a:r>
            <a:r>
              <a:rPr lang="en-US" b="1" dirty="0" err="1">
                <a:solidFill>
                  <a:schemeClr val="bg1"/>
                </a:solidFill>
              </a:rPr>
              <a:t>faʻa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kataki</a:t>
            </a:r>
            <a:r>
              <a:rPr lang="en-US" b="1" dirty="0">
                <a:solidFill>
                  <a:schemeClr val="bg1"/>
                </a:solidFill>
              </a:rPr>
              <a:t>; ko e </a:t>
            </a:r>
            <a:r>
              <a:rPr lang="en-US" b="1" dirty="0" err="1">
                <a:solidFill>
                  <a:schemeClr val="bg1"/>
                </a:solidFill>
              </a:rPr>
              <a:t>meʻa</a:t>
            </a:r>
            <a:r>
              <a:rPr lang="en-US" b="1" dirty="0">
                <a:solidFill>
                  <a:schemeClr val="bg1"/>
                </a:solidFill>
              </a:rPr>
              <a:t> pe </a:t>
            </a:r>
            <a:r>
              <a:rPr lang="en-US" b="1" dirty="0" err="1">
                <a:solidFill>
                  <a:schemeClr val="bg1"/>
                </a:solidFill>
              </a:rPr>
              <a:t>ia</a:t>
            </a:r>
            <a:r>
              <a:rPr lang="en-US" b="1" dirty="0">
                <a:solidFill>
                  <a:schemeClr val="bg1"/>
                </a:solidFill>
              </a:rPr>
              <a:t>; </a:t>
            </a:r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Ne </a:t>
            </a:r>
            <a:r>
              <a:rPr lang="en-US" b="1" dirty="0" err="1">
                <a:solidFill>
                  <a:schemeClr val="bg1"/>
                </a:solidFill>
              </a:rPr>
              <a:t>fakahoko</a:t>
            </a:r>
            <a:r>
              <a:rPr lang="en-US" b="1" dirty="0">
                <a:solidFill>
                  <a:schemeClr val="bg1"/>
                </a:solidFill>
              </a:rPr>
              <a:t> ha </a:t>
            </a:r>
            <a:r>
              <a:rPr lang="en-US" b="1" dirty="0" err="1">
                <a:solidFill>
                  <a:schemeClr val="bg1"/>
                </a:solidFill>
              </a:rPr>
              <a:t>ngaahi</a:t>
            </a:r>
            <a:r>
              <a:rPr lang="en-US" b="1" dirty="0">
                <a:solidFill>
                  <a:schemeClr val="bg1"/>
                </a:solidFill>
              </a:rPr>
              <a:t> mana; </a:t>
            </a:r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ne </a:t>
            </a:r>
            <a:r>
              <a:rPr lang="en-US" b="1" dirty="0" err="1">
                <a:solidFill>
                  <a:schemeClr val="bg1"/>
                </a:solidFill>
              </a:rPr>
              <a:t>fakamoʻoniʻi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kitautolu</a:t>
            </a:r>
            <a:r>
              <a:rPr lang="en-US" b="1" dirty="0">
                <a:solidFill>
                  <a:schemeClr val="bg1"/>
                </a:solidFill>
              </a:rPr>
              <a:t>...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tau </a:t>
            </a:r>
            <a:r>
              <a:rPr lang="en-US" b="1" dirty="0" err="1">
                <a:solidFill>
                  <a:schemeClr val="bg1"/>
                </a:solidFill>
              </a:rPr>
              <a:t>fili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falala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kiate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Ia</a:t>
            </a:r>
            <a:r>
              <a:rPr lang="en-US" b="1" dirty="0">
                <a:solidFill>
                  <a:schemeClr val="bg1"/>
                </a:solidFill>
              </a:rPr>
              <a:t> pe </a:t>
            </a:r>
            <a:r>
              <a:rPr lang="en-US" b="1" dirty="0" err="1">
                <a:solidFill>
                  <a:schemeClr val="bg1"/>
                </a:solidFill>
              </a:rPr>
              <a:t>ʻikai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ʻo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hange</a:t>
            </a:r>
            <a:r>
              <a:rPr lang="en-US" b="1" dirty="0">
                <a:solidFill>
                  <a:schemeClr val="bg1"/>
                </a:solidFill>
              </a:rPr>
              <a:t> ko </a:t>
            </a:r>
            <a:r>
              <a:rPr lang="en-US" b="1" dirty="0" err="1">
                <a:solidFill>
                  <a:schemeClr val="bg1"/>
                </a:solidFill>
              </a:rPr>
              <a:t>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naʻe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ʻe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>
                <a:solidFill>
                  <a:schemeClr val="bg1"/>
                </a:solidFill>
              </a:rPr>
              <a:t>kakai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ʻIsileli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r>
              <a:rPr lang="en-US" b="1" dirty="0">
                <a:solidFill>
                  <a:schemeClr val="bg1"/>
                </a:solidFill>
              </a:rPr>
              <a:t>Kapau </a:t>
            </a:r>
            <a:r>
              <a:rPr lang="en-US" b="1" dirty="0" err="1">
                <a:solidFill>
                  <a:schemeClr val="bg1"/>
                </a:solidFill>
              </a:rPr>
              <a:t>te</a:t>
            </a:r>
            <a:r>
              <a:rPr lang="en-US" b="1" dirty="0">
                <a:solidFill>
                  <a:schemeClr val="bg1"/>
                </a:solidFill>
              </a:rPr>
              <a:t> tau </a:t>
            </a:r>
            <a:r>
              <a:rPr lang="en-US" b="1" dirty="0" err="1">
                <a:solidFill>
                  <a:schemeClr val="bg1"/>
                </a:solidFill>
              </a:rPr>
              <a:t>falala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tuʻu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maʻu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Heʻene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folofola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te</a:t>
            </a:r>
            <a:r>
              <a:rPr lang="en-US" b="1" dirty="0">
                <a:solidFill>
                  <a:schemeClr val="bg1"/>
                </a:solidFill>
              </a:rPr>
              <a:t> tau </a:t>
            </a:r>
            <a:r>
              <a:rPr lang="en-US" b="1" dirty="0" err="1">
                <a:solidFill>
                  <a:schemeClr val="bg1"/>
                </a:solidFill>
              </a:rPr>
              <a:t>aʻu</a:t>
            </a:r>
            <a:r>
              <a:rPr lang="en-US" b="1" dirty="0">
                <a:solidFill>
                  <a:schemeClr val="bg1"/>
                </a:solidFill>
              </a:rPr>
              <a:t> ki he Fonua </a:t>
            </a:r>
            <a:r>
              <a:rPr lang="en-US" b="1" dirty="0" err="1">
                <a:solidFill>
                  <a:schemeClr val="bg1"/>
                </a:solidFill>
              </a:rPr>
              <a:t>ʻo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Talaʻofa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mahutafea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ʻi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>
                <a:solidFill>
                  <a:schemeClr val="bg1"/>
                </a:solidFill>
              </a:rPr>
              <a:t>huʻakau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mo</a:t>
            </a:r>
            <a:r>
              <a:rPr lang="en-US" b="1" dirty="0">
                <a:solidFill>
                  <a:schemeClr val="bg1"/>
                </a:solidFill>
              </a:rPr>
              <a:t> e hone. </a:t>
            </a:r>
            <a:r>
              <a:rPr lang="en-US" b="1" dirty="0" err="1">
                <a:solidFill>
                  <a:schemeClr val="bg1"/>
                </a:solidFill>
              </a:rPr>
              <a:t>Te</a:t>
            </a:r>
            <a:r>
              <a:rPr lang="en-US" b="1" dirty="0">
                <a:solidFill>
                  <a:schemeClr val="bg1"/>
                </a:solidFill>
              </a:rPr>
              <a:t> tau </a:t>
            </a:r>
            <a:r>
              <a:rPr lang="en-US" b="1" dirty="0" err="1">
                <a:solidFill>
                  <a:schemeClr val="bg1"/>
                </a:solidFill>
              </a:rPr>
              <a:t>haʻu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nofo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ʻi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>
                <a:solidFill>
                  <a:schemeClr val="bg1"/>
                </a:solidFill>
              </a:rPr>
              <a:t>Kenani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fakalangi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ʻa</a:t>
            </a:r>
            <a:r>
              <a:rPr lang="en-US" b="1" dirty="0">
                <a:solidFill>
                  <a:schemeClr val="bg1"/>
                </a:solidFill>
              </a:rPr>
              <a:t> e mamani </a:t>
            </a:r>
            <a:r>
              <a:rPr lang="en-US" b="1" dirty="0" err="1">
                <a:solidFill>
                  <a:schemeClr val="bg1"/>
                </a:solidFill>
              </a:rPr>
              <a:t>foʻou</a:t>
            </a:r>
            <a:r>
              <a:rPr lang="en-US" b="1" dirty="0">
                <a:solidFill>
                  <a:schemeClr val="bg1"/>
                </a:solidFill>
              </a:rPr>
              <a:t>, pea </a:t>
            </a:r>
            <a:r>
              <a:rPr lang="en-US" b="1" dirty="0" err="1">
                <a:solidFill>
                  <a:schemeClr val="bg1"/>
                </a:solidFill>
              </a:rPr>
              <a:t>te</a:t>
            </a:r>
            <a:r>
              <a:rPr lang="en-US" b="1" dirty="0">
                <a:solidFill>
                  <a:schemeClr val="bg1"/>
                </a:solidFill>
              </a:rPr>
              <a:t> tau </a:t>
            </a:r>
            <a:r>
              <a:rPr lang="en-US" b="1" dirty="0" err="1">
                <a:solidFill>
                  <a:schemeClr val="bg1"/>
                </a:solidFill>
              </a:rPr>
              <a:t>mamata</a:t>
            </a:r>
            <a:r>
              <a:rPr lang="en-US" b="1" dirty="0">
                <a:solidFill>
                  <a:schemeClr val="bg1"/>
                </a:solidFill>
              </a:rPr>
              <a:t> ai ki he </a:t>
            </a:r>
            <a:r>
              <a:rPr lang="en-US" b="1" dirty="0" err="1">
                <a:solidFill>
                  <a:schemeClr val="bg1"/>
                </a:solidFill>
              </a:rPr>
              <a:t>ngaahi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meʻa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kuo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teʻeki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mamata</a:t>
            </a:r>
            <a:r>
              <a:rPr lang="en-US" b="1" dirty="0">
                <a:solidFill>
                  <a:schemeClr val="bg1"/>
                </a:solidFill>
              </a:rPr>
              <a:t> ki ai </a:t>
            </a:r>
            <a:r>
              <a:rPr lang="en-US" b="1" dirty="0" err="1">
                <a:solidFill>
                  <a:schemeClr val="bg1"/>
                </a:solidFill>
              </a:rPr>
              <a:t>ʻa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mata</a:t>
            </a:r>
            <a:r>
              <a:rPr lang="en-US" b="1" dirty="0">
                <a:solidFill>
                  <a:schemeClr val="bg1"/>
                </a:solidFill>
              </a:rPr>
              <a:t>, pe </a:t>
            </a:r>
            <a:r>
              <a:rPr lang="en-US" b="1" dirty="0" err="1">
                <a:solidFill>
                  <a:schemeClr val="bg1"/>
                </a:solidFill>
              </a:rPr>
              <a:t>fanongo</a:t>
            </a:r>
            <a:r>
              <a:rPr lang="en-US" b="1" dirty="0">
                <a:solidFill>
                  <a:schemeClr val="bg1"/>
                </a:solidFill>
              </a:rPr>
              <a:t> ki ai ha </a:t>
            </a:r>
            <a:r>
              <a:rPr lang="en-US" b="1" dirty="0" err="1">
                <a:solidFill>
                  <a:schemeClr val="bg1"/>
                </a:solidFill>
              </a:rPr>
              <a:t>telinga</a:t>
            </a:r>
            <a:r>
              <a:rPr lang="en-US" b="1" dirty="0">
                <a:solidFill>
                  <a:schemeClr val="bg1"/>
                </a:solidFill>
              </a:rPr>
              <a:t>, pe hu ki he </a:t>
            </a:r>
            <a:r>
              <a:rPr lang="en-US" b="1" dirty="0" err="1">
                <a:solidFill>
                  <a:schemeClr val="bg1"/>
                </a:solidFill>
              </a:rPr>
              <a:t>loto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ʻo</a:t>
            </a:r>
            <a:r>
              <a:rPr lang="en-US" b="1" dirty="0">
                <a:solidFill>
                  <a:schemeClr val="bg1"/>
                </a:solidFill>
              </a:rPr>
              <a:t> e </a:t>
            </a:r>
            <a:r>
              <a:rPr lang="en-US" b="1" dirty="0" err="1">
                <a:solidFill>
                  <a:schemeClr val="bg1"/>
                </a:solidFill>
              </a:rPr>
              <a:t>tangata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ʻOku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poupouʻi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kimoutolu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>
                <a:solidFill>
                  <a:schemeClr val="bg1"/>
                </a:solidFill>
              </a:rPr>
              <a:t>ʻaho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ke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tuku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fakamaʻoniʻoniʻi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kitautolu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ʻe</a:t>
            </a:r>
            <a:r>
              <a:rPr lang="en-US" b="1" dirty="0">
                <a:solidFill>
                  <a:schemeClr val="bg1"/>
                </a:solidFill>
              </a:rPr>
              <a:t> he </a:t>
            </a:r>
            <a:r>
              <a:rPr lang="en-US" b="1" dirty="0" err="1">
                <a:solidFill>
                  <a:schemeClr val="bg1"/>
                </a:solidFill>
              </a:rPr>
              <a:t>ʻOtua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ke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hokohoko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hoʻomou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falala</a:t>
            </a:r>
            <a:r>
              <a:rPr lang="en-US" b="1" dirty="0">
                <a:solidFill>
                  <a:schemeClr val="bg1"/>
                </a:solidFill>
              </a:rPr>
              <a:t> ki </a:t>
            </a:r>
            <a:r>
              <a:rPr lang="en-US" b="1" dirty="0" err="1">
                <a:solidFill>
                  <a:schemeClr val="bg1"/>
                </a:solidFill>
              </a:rPr>
              <a:t>Heʻene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folofola</a:t>
            </a:r>
            <a:r>
              <a:rPr lang="en-US" b="1" dirty="0">
                <a:solidFill>
                  <a:schemeClr val="bg1"/>
                </a:solidFill>
              </a:rPr>
              <a:t>, pea </a:t>
            </a:r>
            <a:r>
              <a:rPr lang="en-US" b="1" dirty="0" err="1">
                <a:solidFill>
                  <a:schemeClr val="bg1"/>
                </a:solidFill>
              </a:rPr>
              <a:t>talangofua</a:t>
            </a:r>
            <a:r>
              <a:rPr lang="en-US" b="1" dirty="0">
                <a:solidFill>
                  <a:schemeClr val="bg1"/>
                </a:solidFill>
              </a:rPr>
              <a:t> ki ai. Ko </a:t>
            </a:r>
            <a:r>
              <a:rPr lang="en-US" b="1" dirty="0" err="1">
                <a:solidFill>
                  <a:schemeClr val="bg1"/>
                </a:solidFill>
              </a:rPr>
              <a:t>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ʻe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ni</a:t>
            </a:r>
            <a:r>
              <a:rPr lang="en-US" b="1" dirty="0">
                <a:solidFill>
                  <a:schemeClr val="bg1"/>
                </a:solidFill>
              </a:rPr>
              <a:t> pe </a:t>
            </a:r>
            <a:r>
              <a:rPr lang="en-US" b="1" dirty="0" err="1">
                <a:solidFill>
                  <a:schemeClr val="bg1"/>
                </a:solidFill>
              </a:rPr>
              <a:t>haʻatau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feʻiloaki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ʻi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Kenani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Fakasilesitiale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A675C1-1D39-3791-8873-C095583C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1355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Imagen 6" descr="Pintura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2E3590AC-59A0-A085-442A-F43EBFC2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3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037CB64-64A1-673B-205B-D779144B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2185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21D3276-8206-EA34-BB51-C36C7050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89F22A-3840-29BD-C0C3-112647DE18CB}"/>
              </a:ext>
            </a:extLst>
          </p:cNvPr>
          <p:cNvSpPr/>
          <p:nvPr/>
        </p:nvSpPr>
        <p:spPr>
          <a:xfrm>
            <a:off x="3784060" y="4440602"/>
            <a:ext cx="875489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536B20-F4E6-20AE-D6B3-5EF456A98140}"/>
              </a:ext>
            </a:extLst>
          </p:cNvPr>
          <p:cNvSpPr txBox="1"/>
          <p:nvPr/>
        </p:nvSpPr>
        <p:spPr>
          <a:xfrm>
            <a:off x="600886" y="4440602"/>
            <a:ext cx="111471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/>
              <a:t>Naʻe</a:t>
            </a:r>
            <a:r>
              <a:rPr lang="en-US" sz="2500" b="1" dirty="0"/>
              <a:t> </a:t>
            </a:r>
            <a:r>
              <a:rPr lang="en-US" sz="2500" b="1" dirty="0" err="1"/>
              <a:t>fili</a:t>
            </a:r>
            <a:r>
              <a:rPr lang="en-US" sz="2500" b="1" dirty="0"/>
              <a:t> </a:t>
            </a:r>
            <a:r>
              <a:rPr lang="en-US" sz="2500" b="1" dirty="0" err="1"/>
              <a:t>ʻe</a:t>
            </a:r>
            <a:r>
              <a:rPr lang="en-US" sz="2500" b="1" dirty="0"/>
              <a:t> he </a:t>
            </a:r>
            <a:r>
              <a:rPr lang="en-US" sz="2500" b="1" dirty="0" err="1"/>
              <a:t>ʻOtua</a:t>
            </a:r>
            <a:r>
              <a:rPr lang="en-US" sz="2500" b="1" dirty="0"/>
              <a:t> </a:t>
            </a:r>
            <a:r>
              <a:rPr lang="en-US" sz="2500" b="1" dirty="0" err="1"/>
              <a:t>ʻa</a:t>
            </a:r>
            <a:r>
              <a:rPr lang="en-US" sz="2500" b="1" dirty="0"/>
              <a:t> Mosese </a:t>
            </a:r>
            <a:r>
              <a:rPr lang="en-US" sz="2500" b="1" dirty="0" err="1"/>
              <a:t>mo</a:t>
            </a:r>
            <a:r>
              <a:rPr lang="en-US" sz="2500" b="1" dirty="0"/>
              <a:t> </a:t>
            </a:r>
            <a:r>
              <a:rPr lang="en-US" sz="2500" b="1" dirty="0" err="1"/>
              <a:t>Sosiua</a:t>
            </a:r>
            <a:r>
              <a:rPr lang="en-US" sz="2500" b="1" dirty="0"/>
              <a:t> </a:t>
            </a:r>
            <a:r>
              <a:rPr lang="en-US" sz="2500" b="1" dirty="0" err="1"/>
              <a:t>ke</a:t>
            </a:r>
            <a:r>
              <a:rPr lang="en-US" sz="2500" b="1" dirty="0"/>
              <a:t> </a:t>
            </a:r>
            <a:r>
              <a:rPr lang="en-US" sz="2500" b="1" dirty="0" err="1"/>
              <a:t>na</a:t>
            </a:r>
            <a:r>
              <a:rPr lang="en-US" sz="2500" b="1" dirty="0"/>
              <a:t> </a:t>
            </a:r>
            <a:r>
              <a:rPr lang="en-US" sz="2500" b="1" dirty="0" err="1"/>
              <a:t>taki</a:t>
            </a:r>
            <a:r>
              <a:rPr lang="en-US" sz="2500" b="1" dirty="0"/>
              <a:t> </a:t>
            </a:r>
            <a:r>
              <a:rPr lang="en-US" sz="2500" b="1" dirty="0" err="1"/>
              <a:t>ʻa</a:t>
            </a:r>
            <a:r>
              <a:rPr lang="en-US" sz="2500" b="1" dirty="0"/>
              <a:t> e </a:t>
            </a:r>
            <a:r>
              <a:rPr lang="en-US" sz="2500" b="1" dirty="0" err="1"/>
              <a:t>kakai</a:t>
            </a:r>
            <a:r>
              <a:rPr lang="en-US" sz="2500" b="1" dirty="0"/>
              <a:t> </a:t>
            </a:r>
            <a:r>
              <a:rPr lang="en-US" sz="2500" b="1" dirty="0" err="1"/>
              <a:t>ʻo</a:t>
            </a:r>
            <a:r>
              <a:rPr lang="en-US" sz="2500" b="1" dirty="0"/>
              <a:t> </a:t>
            </a:r>
            <a:r>
              <a:rPr lang="en-US" sz="2500" b="1" dirty="0" err="1"/>
              <a:t>ʻIsileli</a:t>
            </a:r>
            <a:r>
              <a:rPr lang="en-US" sz="2500" b="1" dirty="0"/>
              <a:t> </a:t>
            </a:r>
            <a:r>
              <a:rPr lang="en-US" sz="2500" b="1" dirty="0" err="1"/>
              <a:t>ʻi</a:t>
            </a:r>
            <a:r>
              <a:rPr lang="en-US" sz="2500" b="1" dirty="0"/>
              <a:t> ha </a:t>
            </a:r>
            <a:r>
              <a:rPr lang="en-US" sz="2500" b="1" dirty="0" err="1"/>
              <a:t>toʻu</a:t>
            </a:r>
            <a:r>
              <a:rPr lang="en-US" sz="2500" b="1" dirty="0"/>
              <a:t> </a:t>
            </a:r>
            <a:r>
              <a:rPr lang="en-US" sz="2500" b="1" dirty="0" err="1"/>
              <a:t>tangata</a:t>
            </a:r>
            <a:r>
              <a:rPr lang="en-US" sz="2500" b="1" dirty="0"/>
              <a:t> </a:t>
            </a:r>
            <a:r>
              <a:rPr lang="en-US" sz="2500" b="1" dirty="0" err="1"/>
              <a:t>hokohoko</a:t>
            </a:r>
            <a:r>
              <a:rPr lang="en-US" sz="2500" b="1" dirty="0"/>
              <a:t> </a:t>
            </a:r>
            <a:r>
              <a:rPr lang="en-US" sz="2500" b="1" dirty="0" err="1"/>
              <a:t>ʻe</a:t>
            </a:r>
            <a:r>
              <a:rPr lang="en-US" sz="2500" b="1" dirty="0"/>
              <a:t> </a:t>
            </a:r>
            <a:r>
              <a:rPr lang="en-US" sz="2500" b="1" dirty="0" err="1"/>
              <a:t>ua</a:t>
            </a:r>
            <a:r>
              <a:rPr lang="en-US" sz="2500" b="1" dirty="0"/>
              <a:t>, </a:t>
            </a:r>
            <a:r>
              <a:rPr lang="en-US" sz="2500" b="1" dirty="0" err="1"/>
              <a:t>ʻi</a:t>
            </a:r>
            <a:r>
              <a:rPr lang="en-US" sz="2500" b="1" dirty="0"/>
              <a:t> ha </a:t>
            </a:r>
            <a:r>
              <a:rPr lang="en-US" sz="2500" b="1" dirty="0" err="1"/>
              <a:t>ngaahi</a:t>
            </a:r>
            <a:r>
              <a:rPr lang="en-US" sz="2500" b="1" dirty="0"/>
              <a:t> </a:t>
            </a:r>
            <a:r>
              <a:rPr lang="en-US" sz="2500" b="1" dirty="0" err="1"/>
              <a:t>momeniti</a:t>
            </a:r>
            <a:r>
              <a:rPr lang="en-US" sz="2500" b="1" dirty="0"/>
              <a:t> </a:t>
            </a:r>
            <a:r>
              <a:rPr lang="en-US" sz="2500" b="1" dirty="0" err="1"/>
              <a:t>mahuʻinga</a:t>
            </a:r>
            <a:r>
              <a:rPr lang="en-US" sz="2500" b="1" dirty="0"/>
              <a:t> </a:t>
            </a:r>
            <a:r>
              <a:rPr lang="en-US" sz="2500" b="1" dirty="0" err="1"/>
              <a:t>ʻi</a:t>
            </a:r>
            <a:r>
              <a:rPr lang="en-US" sz="2500" b="1" dirty="0"/>
              <a:t> </a:t>
            </a:r>
            <a:r>
              <a:rPr lang="en-US" sz="2500" b="1" dirty="0" err="1"/>
              <a:t>hona</a:t>
            </a:r>
            <a:r>
              <a:rPr lang="en-US" sz="2500" b="1" dirty="0"/>
              <a:t> </a:t>
            </a:r>
            <a:r>
              <a:rPr lang="en-US" sz="2500" b="1" dirty="0" err="1"/>
              <a:t>hisitolia</a:t>
            </a:r>
            <a:r>
              <a:rPr lang="en-US" sz="2500" b="1" dirty="0"/>
              <a:t>. </a:t>
            </a:r>
          </a:p>
          <a:p>
            <a:pPr algn="ctr"/>
            <a:r>
              <a:rPr lang="en-US" sz="2500" b="1" dirty="0" err="1"/>
              <a:t>ʻOku</a:t>
            </a:r>
            <a:r>
              <a:rPr lang="en-US" sz="2500" b="1" dirty="0"/>
              <a:t> lava </a:t>
            </a:r>
            <a:r>
              <a:rPr lang="en-US" sz="2500" b="1" dirty="0" err="1"/>
              <a:t>ke</a:t>
            </a:r>
            <a:r>
              <a:rPr lang="en-US" sz="2500" b="1" dirty="0"/>
              <a:t> tau </a:t>
            </a:r>
            <a:r>
              <a:rPr lang="en-US" sz="2500" b="1" dirty="0" err="1"/>
              <a:t>sio</a:t>
            </a:r>
            <a:r>
              <a:rPr lang="en-US" sz="2500" b="1" dirty="0"/>
              <a:t> ki he </a:t>
            </a:r>
            <a:r>
              <a:rPr lang="en-US" sz="2500" b="1" dirty="0" err="1"/>
              <a:t>ngaahi</a:t>
            </a:r>
            <a:r>
              <a:rPr lang="en-US" sz="2500" b="1" dirty="0"/>
              <a:t> </a:t>
            </a:r>
            <a:r>
              <a:rPr lang="en-US" sz="2500" b="1" dirty="0" err="1"/>
              <a:t>faitatau</a:t>
            </a:r>
            <a:r>
              <a:rPr lang="en-US" sz="2500" b="1" dirty="0"/>
              <a:t> </a:t>
            </a:r>
            <a:r>
              <a:rPr lang="en-US" sz="2500" b="1" dirty="0" err="1"/>
              <a:t>lahi</a:t>
            </a:r>
            <a:r>
              <a:rPr lang="en-US" sz="2500" b="1" dirty="0"/>
              <a:t> </a:t>
            </a:r>
            <a:r>
              <a:rPr lang="en-US" sz="2500" b="1" dirty="0" err="1"/>
              <a:t>ʻi</a:t>
            </a:r>
            <a:r>
              <a:rPr lang="en-US" sz="2500" b="1" dirty="0"/>
              <a:t> he </a:t>
            </a:r>
            <a:r>
              <a:rPr lang="en-US" sz="2500" b="1" dirty="0" err="1"/>
              <a:t>founga</a:t>
            </a:r>
            <a:r>
              <a:rPr lang="en-US" sz="2500" b="1" dirty="0"/>
              <a:t> </a:t>
            </a:r>
            <a:r>
              <a:rPr lang="en-US" sz="2500" b="1" dirty="0" err="1"/>
              <a:t>naʻe</a:t>
            </a:r>
            <a:r>
              <a:rPr lang="en-US" sz="2500" b="1" dirty="0"/>
              <a:t> </a:t>
            </a:r>
            <a:r>
              <a:rPr lang="en-US" sz="2500" b="1" dirty="0" err="1"/>
              <a:t>ngaue</a:t>
            </a:r>
            <a:r>
              <a:rPr lang="en-US" sz="2500" b="1" dirty="0"/>
              <a:t> ai </a:t>
            </a:r>
            <a:r>
              <a:rPr lang="en-US" sz="2500" b="1" dirty="0" err="1"/>
              <a:t>ʻa</a:t>
            </a:r>
            <a:r>
              <a:rPr lang="en-US" sz="2500" b="1" dirty="0"/>
              <a:t> e </a:t>
            </a:r>
            <a:r>
              <a:rPr lang="en-US" sz="2500" b="1" dirty="0" err="1"/>
              <a:t>ʻOtua</a:t>
            </a:r>
            <a:r>
              <a:rPr lang="en-US" sz="2500" b="1" dirty="0"/>
              <a:t> </a:t>
            </a:r>
            <a:r>
              <a:rPr lang="en-US" sz="2500" b="1" dirty="0" err="1"/>
              <a:t>mo</a:t>
            </a:r>
            <a:r>
              <a:rPr lang="en-US" sz="2500" b="1" dirty="0"/>
              <a:t> </a:t>
            </a:r>
            <a:r>
              <a:rPr lang="en-US" sz="2500" b="1" dirty="0" err="1"/>
              <a:t>kinautolu</a:t>
            </a:r>
            <a:r>
              <a:rPr lang="en-US" sz="2500" b="1" dirty="0"/>
              <a:t>. </a:t>
            </a:r>
            <a:r>
              <a:rPr lang="en-US" sz="2500" b="1" dirty="0" err="1"/>
              <a:t>ʻI</a:t>
            </a:r>
            <a:r>
              <a:rPr lang="en-US" sz="2500" b="1" dirty="0"/>
              <a:t> he </a:t>
            </a:r>
            <a:r>
              <a:rPr lang="en-US" sz="2500" b="1" dirty="0" err="1"/>
              <a:t>ngaahi</a:t>
            </a:r>
            <a:r>
              <a:rPr lang="en-US" sz="2500" b="1" dirty="0"/>
              <a:t> </a:t>
            </a:r>
            <a:r>
              <a:rPr lang="en-US" sz="2500" b="1" dirty="0" err="1"/>
              <a:t>meʻa</a:t>
            </a:r>
            <a:r>
              <a:rPr lang="en-US" sz="2500" b="1" dirty="0"/>
              <a:t> </a:t>
            </a:r>
            <a:r>
              <a:rPr lang="en-US" sz="2500" b="1" dirty="0" err="1"/>
              <a:t>faitatau</a:t>
            </a:r>
            <a:r>
              <a:rPr lang="en-US" sz="2500" b="1" dirty="0"/>
              <a:t> ko </a:t>
            </a:r>
            <a:r>
              <a:rPr lang="en-US" sz="2500" b="1" dirty="0" err="1"/>
              <a:t>ʻeni</a:t>
            </a:r>
            <a:r>
              <a:rPr lang="en-US" sz="2500" b="1" dirty="0"/>
              <a:t>, </a:t>
            </a:r>
            <a:r>
              <a:rPr lang="en-US" sz="2500" b="1" dirty="0" err="1"/>
              <a:t>te</a:t>
            </a:r>
            <a:r>
              <a:rPr lang="en-US" sz="2500" b="1" dirty="0"/>
              <a:t> tau lava </a:t>
            </a:r>
            <a:r>
              <a:rPr lang="en-US" sz="2500" b="1" dirty="0" err="1"/>
              <a:t>foki</a:t>
            </a:r>
            <a:r>
              <a:rPr lang="en-US" sz="2500" b="1" dirty="0"/>
              <a:t> </a:t>
            </a:r>
            <a:r>
              <a:rPr lang="en-US" sz="2500" b="1" dirty="0" err="1"/>
              <a:t>ʻo</a:t>
            </a:r>
            <a:r>
              <a:rPr lang="en-US" sz="2500" b="1" dirty="0"/>
              <a:t> </a:t>
            </a:r>
            <a:r>
              <a:rPr lang="en-US" sz="2500" b="1" dirty="0" err="1"/>
              <a:t>sio</a:t>
            </a:r>
            <a:r>
              <a:rPr lang="en-US" sz="2500" b="1" dirty="0"/>
              <a:t> ki he </a:t>
            </a:r>
            <a:r>
              <a:rPr lang="en-US" sz="2500" b="1" dirty="0" err="1"/>
              <a:t>founga</a:t>
            </a:r>
            <a:r>
              <a:rPr lang="en-US" sz="2500" b="1" dirty="0"/>
              <a:t> </a:t>
            </a:r>
            <a:r>
              <a:rPr lang="en-US" sz="2500" b="1" dirty="0" err="1"/>
              <a:t>ʻoku</a:t>
            </a:r>
            <a:r>
              <a:rPr lang="en-US" sz="2500" b="1" dirty="0"/>
              <a:t> </a:t>
            </a:r>
            <a:r>
              <a:rPr lang="en-US" sz="2500" b="1" dirty="0" err="1"/>
              <a:t>ngaue</a:t>
            </a:r>
            <a:r>
              <a:rPr lang="en-US" sz="2500" b="1" dirty="0"/>
              <a:t> ai </a:t>
            </a:r>
            <a:r>
              <a:rPr lang="en-US" sz="2500" b="1" dirty="0" err="1"/>
              <a:t>ʻa</a:t>
            </a:r>
            <a:r>
              <a:rPr lang="en-US" sz="2500" b="1" dirty="0"/>
              <a:t> e </a:t>
            </a:r>
            <a:r>
              <a:rPr lang="en-US" sz="2500" b="1" dirty="0" err="1"/>
              <a:t>ʻOtua</a:t>
            </a:r>
            <a:r>
              <a:rPr lang="en-US" sz="2500" b="1" dirty="0"/>
              <a:t> </a:t>
            </a:r>
            <a:r>
              <a:rPr lang="en-US" sz="2500" b="1" dirty="0" err="1"/>
              <a:t>mo</a:t>
            </a:r>
            <a:r>
              <a:rPr lang="en-US" sz="2500" b="1" dirty="0"/>
              <a:t> </a:t>
            </a:r>
            <a:r>
              <a:rPr lang="en-US" sz="2500" b="1" dirty="0" err="1"/>
              <a:t>kitautolu</a:t>
            </a:r>
            <a:r>
              <a:rPr lang="en-US" sz="2500" b="1" dirty="0"/>
              <a:t>.</a:t>
            </a:r>
            <a:endParaRPr lang="es-ES" sz="2500" b="1" dirty="0"/>
          </a:p>
        </p:txBody>
      </p:sp>
    </p:spTree>
    <p:extLst>
      <p:ext uri="{BB962C8B-B14F-4D97-AF65-F5344CB8AC3E}">
        <p14:creationId xmlns:p14="http://schemas.microsoft.com/office/powerpoint/2010/main" val="2999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dibujo de una roca&#10;&#10;Descripción generada automáticamente con confianza media">
            <a:extLst>
              <a:ext uri="{FF2B5EF4-FFF2-40B4-BE49-F238E27FC236}">
                <a16:creationId xmlns:a16="http://schemas.microsoft.com/office/drawing/2014/main" id="{E66062AE-E42D-AC7E-E294-396DBA2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" y="171909"/>
            <a:ext cx="5343178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3409A1-FEC9-6216-A6B8-F034A42DF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4" y="171909"/>
            <a:ext cx="4933851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1D230E-B221-51C0-A3CE-582DFBC9C420}"/>
              </a:ext>
            </a:extLst>
          </p:cNvPr>
          <p:cNvSpPr txBox="1"/>
          <p:nvPr/>
        </p:nvSpPr>
        <p:spPr>
          <a:xfrm>
            <a:off x="4841011" y="392042"/>
            <a:ext cx="2856274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ʻOku ha ʻa e ʻOtua kiate Kinautolu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3AE8F-B787-9B33-74A8-EADD4C213DD1}"/>
              </a:ext>
            </a:extLst>
          </p:cNvPr>
          <p:cNvSpPr txBox="1"/>
          <p:nvPr/>
        </p:nvSpPr>
        <p:spPr>
          <a:xfrm>
            <a:off x="1329972" y="5486835"/>
            <a:ext cx="3283185" cy="1168539"/>
          </a:xfrm>
          <a:prstGeom prst="ellipse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Kia Mosese </a:t>
            </a:r>
            <a:r>
              <a:rPr lang="en-US" sz="1600" b="1" dirty="0" err="1"/>
              <a:t>ʻi</a:t>
            </a:r>
            <a:r>
              <a:rPr lang="en-US" sz="1600" b="1" dirty="0"/>
              <a:t> ha ulo </a:t>
            </a:r>
            <a:r>
              <a:rPr lang="en-US" sz="1600" b="1" dirty="0" err="1"/>
              <a:t>ʻo</a:t>
            </a:r>
            <a:r>
              <a:rPr lang="en-US" sz="1600" b="1" dirty="0"/>
              <a:t> e </a:t>
            </a:r>
            <a:r>
              <a:rPr lang="en-US" sz="1600" b="1" dirty="0" err="1"/>
              <a:t>afi</a:t>
            </a:r>
            <a:r>
              <a:rPr lang="en-US" sz="1600" b="1" dirty="0"/>
              <a:t> </a:t>
            </a:r>
            <a:r>
              <a:rPr lang="en-US" sz="1600" b="1" dirty="0" err="1"/>
              <a:t>ʻi</a:t>
            </a:r>
            <a:r>
              <a:rPr lang="en-US" sz="1600" b="1" dirty="0"/>
              <a:t> he </a:t>
            </a:r>
            <a:r>
              <a:rPr lang="en-US" sz="1600" b="1" dirty="0" err="1"/>
              <a:t>lotolotonga</a:t>
            </a:r>
            <a:r>
              <a:rPr lang="en-US" sz="1600" b="1" dirty="0"/>
              <a:t> </a:t>
            </a:r>
            <a:r>
              <a:rPr lang="en-US" sz="1600" b="1" dirty="0" err="1"/>
              <a:t>ʻo</a:t>
            </a:r>
            <a:r>
              <a:rPr lang="en-US" sz="1600" b="1" dirty="0"/>
              <a:t> ha </a:t>
            </a:r>
            <a:r>
              <a:rPr lang="en-US" sz="1600" b="1" dirty="0" err="1"/>
              <a:t>ʻakau</a:t>
            </a:r>
            <a:r>
              <a:rPr lang="en-US" sz="1600" b="1" dirty="0"/>
              <a:t>. </a:t>
            </a:r>
            <a:r>
              <a:rPr lang="en-US" sz="1600" b="1" dirty="0" err="1"/>
              <a:t>ʻEkesotosi</a:t>
            </a:r>
            <a:r>
              <a:rPr lang="en-US" sz="1600" b="1" dirty="0"/>
              <a:t> 3:2-3</a:t>
            </a:r>
            <a:endParaRPr lang="es-ES" sz="1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0D372-AFF1-33D1-CACE-4C09E846CC92}"/>
              </a:ext>
            </a:extLst>
          </p:cNvPr>
          <p:cNvSpPr txBox="1">
            <a:spLocks/>
          </p:cNvSpPr>
          <p:nvPr/>
        </p:nvSpPr>
        <p:spPr>
          <a:xfrm>
            <a:off x="7754363" y="5097322"/>
            <a:ext cx="3350872" cy="16878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Kia </a:t>
            </a:r>
            <a:r>
              <a:rPr lang="en-US" b="1" dirty="0" err="1"/>
              <a:t>Sosiua</a:t>
            </a:r>
            <a:r>
              <a:rPr lang="en-US" b="1" dirty="0"/>
              <a:t> ko ha </a:t>
            </a:r>
            <a:r>
              <a:rPr lang="en-US" b="1" dirty="0" err="1"/>
              <a:t>tangata</a:t>
            </a:r>
            <a:r>
              <a:rPr lang="en-US" b="1" dirty="0"/>
              <a:t> tau </a:t>
            </a:r>
            <a:r>
              <a:rPr lang="en-US" b="1" dirty="0" err="1"/>
              <a:t>mo</a:t>
            </a:r>
            <a:r>
              <a:rPr lang="en-US" b="1" dirty="0"/>
              <a:t> ha </a:t>
            </a:r>
            <a:r>
              <a:rPr lang="en-US" b="1" dirty="0" err="1"/>
              <a:t>heleta</a:t>
            </a:r>
            <a:r>
              <a:rPr lang="en-US" b="1" dirty="0"/>
              <a:t> </a:t>
            </a:r>
            <a:r>
              <a:rPr lang="en-US" b="1" dirty="0" err="1"/>
              <a:t>unuhi</a:t>
            </a:r>
            <a:r>
              <a:rPr lang="en-US" b="1" dirty="0"/>
              <a:t>. </a:t>
            </a:r>
          </a:p>
          <a:p>
            <a:pPr algn="ctr"/>
            <a:r>
              <a:rPr lang="en-US" b="1" dirty="0" err="1"/>
              <a:t>Sosiua</a:t>
            </a:r>
            <a:r>
              <a:rPr lang="en-US" b="1" dirty="0"/>
              <a:t> 5:13-14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7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CA6C8D-AF93-D279-81B2-CA08B85F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7" t="206" r="903" b="-206"/>
          <a:stretch/>
        </p:blipFill>
        <p:spPr>
          <a:xfrm flipH="1">
            <a:off x="3050276" y="-3358"/>
            <a:ext cx="9141724" cy="6875541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B626A4A-8C0A-B319-2948-5F75B305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10720" r="2147" b="10720"/>
          <a:stretch/>
        </p:blipFill>
        <p:spPr>
          <a:xfrm flipH="1">
            <a:off x="-1" y="-3694"/>
            <a:ext cx="6339839" cy="687587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51CBE6-78AE-A292-EA75-A83EFBA57927}"/>
              </a:ext>
            </a:extLst>
          </p:cNvPr>
          <p:cNvSpPr txBox="1"/>
          <p:nvPr/>
        </p:nvSpPr>
        <p:spPr>
          <a:xfrm>
            <a:off x="2876802" y="5657671"/>
            <a:ext cx="6201884" cy="120032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rgbClr val="00B050"/>
            </a:extrusionClr>
            <a:contourClr>
              <a:srgbClr val="00B050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Naʻa</a:t>
            </a:r>
            <a:r>
              <a:rPr lang="en-US" sz="2400" b="1" dirty="0">
                <a:solidFill>
                  <a:schemeClr val="tx1"/>
                </a:solidFill>
              </a:rPr>
              <a:t> ne </a:t>
            </a:r>
            <a:r>
              <a:rPr lang="en-US" sz="2400" b="1" dirty="0" err="1">
                <a:solidFill>
                  <a:schemeClr val="tx1"/>
                </a:solidFill>
              </a:rPr>
              <a:t>fekauʻi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kinautolu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nau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vete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ʻa</a:t>
            </a:r>
            <a:r>
              <a:rPr lang="en-US" sz="2400" b="1" dirty="0">
                <a:solidFill>
                  <a:schemeClr val="tx1"/>
                </a:solidFill>
              </a:rPr>
              <a:t> e </a:t>
            </a:r>
            <a:r>
              <a:rPr lang="en-US" sz="2400" b="1" dirty="0" err="1">
                <a:solidFill>
                  <a:schemeClr val="tx1"/>
                </a:solidFill>
              </a:rPr>
              <a:t>suu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mei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honau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vaʻe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koeʻuhi</a:t>
            </a:r>
            <a:r>
              <a:rPr lang="en-US" sz="2400" b="1" dirty="0">
                <a:solidFill>
                  <a:schemeClr val="tx1"/>
                </a:solidFill>
              </a:rPr>
              <a:t> he </a:t>
            </a:r>
            <a:r>
              <a:rPr lang="en-US" sz="2400" b="1" dirty="0" err="1">
                <a:solidFill>
                  <a:schemeClr val="tx1"/>
                </a:solidFill>
              </a:rPr>
              <a:t>naʻe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toputapu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ʻa</a:t>
            </a:r>
            <a:r>
              <a:rPr lang="en-US" sz="2400" b="1" dirty="0">
                <a:solidFill>
                  <a:schemeClr val="tx1"/>
                </a:solidFill>
              </a:rPr>
              <a:t> e </a:t>
            </a:r>
            <a:r>
              <a:rPr lang="en-US" sz="2400" b="1" dirty="0" err="1">
                <a:solidFill>
                  <a:schemeClr val="tx1"/>
                </a:solidFill>
              </a:rPr>
              <a:t>feituʻu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8A05B1-53A6-0505-8B4F-303E95E4DA77}"/>
              </a:ext>
            </a:extLst>
          </p:cNvPr>
          <p:cNvSpPr txBox="1"/>
          <p:nvPr/>
        </p:nvSpPr>
        <p:spPr>
          <a:xfrm>
            <a:off x="94492" y="85086"/>
            <a:ext cx="6001507" cy="2145268"/>
          </a:xfrm>
          <a:prstGeom prst="round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/>
              <a:t>“</a:t>
            </a:r>
            <a:r>
              <a:rPr lang="en-US" sz="2000" b="1" dirty="0"/>
              <a:t>Pea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ʻafioʻi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Sihova</a:t>
            </a:r>
            <a:r>
              <a:rPr lang="en-US" sz="2000" b="1" dirty="0"/>
              <a:t> ki </a:t>
            </a:r>
            <a:r>
              <a:rPr lang="en-US" sz="2000" b="1" dirty="0" err="1"/>
              <a:t>heʻene</a:t>
            </a:r>
            <a:r>
              <a:rPr lang="en-US" sz="2000" b="1" dirty="0"/>
              <a:t> </a:t>
            </a:r>
            <a:r>
              <a:rPr lang="en-US" sz="2000" b="1" dirty="0" err="1"/>
              <a:t>afe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mamata</a:t>
            </a:r>
            <a:r>
              <a:rPr lang="en-US" sz="2000" b="1" dirty="0"/>
              <a:t>, pea </a:t>
            </a:r>
            <a:r>
              <a:rPr lang="en-US" sz="2000" b="1" dirty="0" err="1"/>
              <a:t>folofola</a:t>
            </a:r>
            <a:r>
              <a:rPr lang="en-US" sz="2000" b="1" dirty="0"/>
              <a:t> </a:t>
            </a:r>
            <a:r>
              <a:rPr lang="en-US" sz="2000" b="1" dirty="0" err="1"/>
              <a:t>ʻae</a:t>
            </a:r>
            <a:r>
              <a:rPr lang="en-US" sz="2000" b="1" dirty="0"/>
              <a:t>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kiate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 he </a:t>
            </a:r>
            <a:r>
              <a:rPr lang="en-US" sz="2000" b="1" dirty="0" err="1"/>
              <a:t>lotolotonga</a:t>
            </a:r>
            <a:r>
              <a:rPr lang="en-US" sz="2000" b="1" dirty="0"/>
              <a:t> </a:t>
            </a:r>
            <a:r>
              <a:rPr lang="en-US" sz="2000" b="1" dirty="0" err="1"/>
              <a:t>ʻoe</a:t>
            </a:r>
            <a:r>
              <a:rPr lang="en-US" sz="2000" b="1" dirty="0"/>
              <a:t> </a:t>
            </a:r>
            <a:r>
              <a:rPr lang="en-US" sz="2000" b="1" dirty="0" err="1"/>
              <a:t>ʻuluʻakau</a:t>
            </a:r>
            <a:r>
              <a:rPr lang="en-US" sz="2000" b="1" dirty="0"/>
              <a:t>,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pehē</a:t>
            </a:r>
            <a:r>
              <a:rPr lang="en-US" sz="2000" b="1" dirty="0"/>
              <a:t>, “</a:t>
            </a:r>
            <a:r>
              <a:rPr lang="en-US" sz="2000" b="1" dirty="0" err="1"/>
              <a:t>Mōsese</a:t>
            </a:r>
            <a:r>
              <a:rPr lang="en-US" sz="2000" b="1" dirty="0"/>
              <a:t>, </a:t>
            </a:r>
            <a:r>
              <a:rPr lang="en-US" sz="2000" b="1" dirty="0" err="1"/>
              <a:t>Mōsese</a:t>
            </a:r>
            <a:r>
              <a:rPr lang="en-US" sz="2000" b="1" dirty="0"/>
              <a:t>.” Pea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, “Ko au </a:t>
            </a:r>
            <a:r>
              <a:rPr lang="en-US" sz="2000" b="1" dirty="0" err="1"/>
              <a:t>eni</a:t>
            </a:r>
            <a:r>
              <a:rPr lang="en-US" sz="2000" b="1" dirty="0"/>
              <a:t>.” 5 Pea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, ‘</a:t>
            </a:r>
            <a:r>
              <a:rPr lang="en-US" sz="2000" b="1" dirty="0" err="1"/>
              <a:t>ʻOua</a:t>
            </a:r>
            <a:r>
              <a:rPr lang="en-US" sz="2000" b="1" dirty="0"/>
              <a:t> </a:t>
            </a:r>
            <a:r>
              <a:rPr lang="en-US" sz="2000" b="1" dirty="0" err="1"/>
              <a:t>naʻa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ofi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ki </a:t>
            </a:r>
            <a:r>
              <a:rPr lang="en-US" sz="2000" b="1" dirty="0" err="1"/>
              <a:t>heni</a:t>
            </a:r>
            <a:r>
              <a:rPr lang="en-US" sz="2000" b="1" dirty="0"/>
              <a:t>; </a:t>
            </a:r>
            <a:r>
              <a:rPr lang="en-US" sz="2000" b="1" dirty="0" err="1"/>
              <a:t>toʻo</a:t>
            </a:r>
            <a:r>
              <a:rPr lang="en-US" sz="2000" b="1" dirty="0"/>
              <a:t> ho </a:t>
            </a:r>
            <a:r>
              <a:rPr lang="en-US" sz="2000" b="1" dirty="0" err="1"/>
              <a:t>topuvaʻe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 ho </a:t>
            </a:r>
            <a:r>
              <a:rPr lang="en-US" sz="2000" b="1" dirty="0" err="1"/>
              <a:t>vaʻe</a:t>
            </a:r>
            <a:r>
              <a:rPr lang="en-US" sz="2000" b="1" dirty="0"/>
              <a:t>, he ko e </a:t>
            </a:r>
            <a:r>
              <a:rPr lang="en-US" sz="2000" b="1" dirty="0" err="1"/>
              <a:t>potu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tuʻu</a:t>
            </a:r>
            <a:r>
              <a:rPr lang="en-US" sz="2000" b="1" dirty="0"/>
              <a:t> ai ko e </a:t>
            </a:r>
            <a:r>
              <a:rPr lang="en-US" sz="2000" b="1" dirty="0" err="1"/>
              <a:t>kelekele</a:t>
            </a:r>
            <a:r>
              <a:rPr lang="en-US" sz="2000" b="1" dirty="0"/>
              <a:t> </a:t>
            </a:r>
            <a:r>
              <a:rPr lang="en-US" sz="2000" b="1" dirty="0" err="1"/>
              <a:t>tapu</a:t>
            </a:r>
            <a:r>
              <a:rPr lang="en-US" sz="2000" b="1" dirty="0"/>
              <a:t>.”</a:t>
            </a:r>
            <a:r>
              <a:rPr lang="en-US" sz="2000" b="1" dirty="0" err="1"/>
              <a:t>Ekisotosi</a:t>
            </a:r>
            <a:r>
              <a:rPr lang="en-US" sz="2000" b="1" dirty="0"/>
              <a:t> 3:4-5</a:t>
            </a:r>
            <a:endParaRPr lang="es-ES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CCC0B-2D82-4499-A375-98AF3DB8FBBB}"/>
              </a:ext>
            </a:extLst>
          </p:cNvPr>
          <p:cNvSpPr txBox="1">
            <a:spLocks/>
          </p:cNvSpPr>
          <p:nvPr/>
        </p:nvSpPr>
        <p:spPr>
          <a:xfrm>
            <a:off x="6441225" y="85086"/>
            <a:ext cx="3600242" cy="24857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/>
              <a:t>“</a:t>
            </a:r>
            <a:r>
              <a:rPr lang="en-US" sz="2000" b="1" dirty="0"/>
              <a:t>Pea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ʻEiki</a:t>
            </a:r>
            <a:r>
              <a:rPr lang="en-US" sz="2000" b="1" dirty="0"/>
              <a:t> tau </a:t>
            </a:r>
            <a:r>
              <a:rPr lang="en-US" sz="2000" b="1" dirty="0" err="1"/>
              <a:t>ʻoe</a:t>
            </a:r>
            <a:r>
              <a:rPr lang="en-US" sz="2000" b="1" dirty="0"/>
              <a:t> tau </a:t>
            </a:r>
            <a:r>
              <a:rPr lang="en-US" sz="2000" b="1" dirty="0" err="1"/>
              <a:t>ʻa</a:t>
            </a:r>
            <a:r>
              <a:rPr lang="en-US" sz="2000" b="1" dirty="0"/>
              <a:t> </a:t>
            </a:r>
            <a:r>
              <a:rPr lang="en-US" sz="2000" b="1" dirty="0" err="1"/>
              <a:t>Sihova</a:t>
            </a:r>
            <a:r>
              <a:rPr lang="en-US" sz="2000" b="1" dirty="0"/>
              <a:t> kia Siosiua, “</a:t>
            </a:r>
            <a:r>
              <a:rPr lang="en-US" sz="2000" b="1" dirty="0" err="1"/>
              <a:t>Vete</a:t>
            </a:r>
            <a:r>
              <a:rPr lang="en-US" sz="2000" b="1" dirty="0"/>
              <a:t> ho </a:t>
            </a:r>
            <a:r>
              <a:rPr lang="en-US" sz="2000" b="1" dirty="0" err="1"/>
              <a:t>topuvaʻe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 ho </a:t>
            </a:r>
            <a:r>
              <a:rPr lang="en-US" sz="2000" b="1" dirty="0" err="1"/>
              <a:t>vaʻe</a:t>
            </a:r>
            <a:r>
              <a:rPr lang="en-US" sz="2000" b="1" dirty="0"/>
              <a:t>; he ko e </a:t>
            </a:r>
            <a:r>
              <a:rPr lang="en-US" sz="2000" b="1" dirty="0" err="1"/>
              <a:t>potu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tuʻu</a:t>
            </a:r>
            <a:r>
              <a:rPr lang="en-US" sz="2000" b="1" dirty="0"/>
              <a:t> ai, ko e </a:t>
            </a:r>
            <a:r>
              <a:rPr lang="en-US" sz="2000" b="1" dirty="0" err="1"/>
              <a:t>potu</a:t>
            </a:r>
            <a:r>
              <a:rPr lang="en-US" sz="2000" b="1" dirty="0"/>
              <a:t> </a:t>
            </a:r>
            <a:r>
              <a:rPr lang="en-US" sz="2000" b="1" dirty="0" err="1"/>
              <a:t>māʻoniʻoni</a:t>
            </a:r>
            <a:r>
              <a:rPr lang="en-US" sz="2000" b="1" dirty="0"/>
              <a:t>. Pea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fai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Siosiua.”.</a:t>
            </a:r>
            <a:r>
              <a:rPr lang="es-ES" sz="2000" b="1" dirty="0"/>
              <a:t>” </a:t>
            </a:r>
            <a:r>
              <a:rPr lang="es-ES" sz="2000" b="1" dirty="0" err="1"/>
              <a:t>Sosiua</a:t>
            </a:r>
            <a:r>
              <a:rPr lang="es-ES" sz="2000" b="1" dirty="0"/>
              <a:t> 5:15</a:t>
            </a:r>
          </a:p>
        </p:txBody>
      </p:sp>
    </p:spTree>
    <p:extLst>
      <p:ext uri="{BB962C8B-B14F-4D97-AF65-F5344CB8AC3E}">
        <p14:creationId xmlns:p14="http://schemas.microsoft.com/office/powerpoint/2010/main" val="1000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D44F822-9429-9B44-068B-134C29A166A8}"/>
              </a:ext>
            </a:extLst>
          </p:cNvPr>
          <p:cNvSpPr/>
          <p:nvPr/>
        </p:nvSpPr>
        <p:spPr>
          <a:xfrm>
            <a:off x="8051904" y="289680"/>
            <a:ext cx="4056541" cy="62786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7B940E-5949-E816-8290-CFEA92F6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" y="58847"/>
            <a:ext cx="4192468" cy="4885686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C2526-C76A-F6B3-83A2-D3C3FC34D029}"/>
              </a:ext>
            </a:extLst>
          </p:cNvPr>
          <p:cNvSpPr txBox="1"/>
          <p:nvPr/>
        </p:nvSpPr>
        <p:spPr>
          <a:xfrm>
            <a:off x="8136822" y="197345"/>
            <a:ext cx="392057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Kimuʻa</a:t>
            </a:r>
            <a:r>
              <a:rPr lang="en-US" b="1" dirty="0"/>
              <a:t> </a:t>
            </a:r>
            <a:r>
              <a:rPr lang="en-US" b="1" dirty="0" err="1"/>
              <a:t>aí</a:t>
            </a:r>
            <a:r>
              <a:rPr lang="en-US" b="1" dirty="0"/>
              <a:t> </a:t>
            </a:r>
            <a:r>
              <a:rPr lang="en-US" b="1" dirty="0" err="1"/>
              <a:t>naʻá</a:t>
            </a:r>
            <a:r>
              <a:rPr lang="en-US" b="1" dirty="0"/>
              <a:t> ne </a:t>
            </a:r>
            <a:r>
              <a:rPr lang="en-US" b="1" dirty="0" err="1"/>
              <a:t>ʻoange</a:t>
            </a:r>
            <a:r>
              <a:rPr lang="en-US" b="1" dirty="0"/>
              <a:t> kia Siosiua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misiona</a:t>
            </a:r>
            <a:r>
              <a:rPr lang="en-US" b="1" dirty="0"/>
              <a:t> </a:t>
            </a:r>
            <a:r>
              <a:rPr lang="en-US" b="1" dirty="0" err="1"/>
              <a:t>kakató</a:t>
            </a:r>
            <a:r>
              <a:rPr lang="en-US" b="1" dirty="0"/>
              <a:t>:</a:t>
            </a:r>
            <a:r>
              <a:rPr lang="es-ES" b="1" dirty="0"/>
              <a:t> “</a:t>
            </a:r>
            <a:r>
              <a:rPr lang="en-US" b="1" dirty="0"/>
              <a:t>Pea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folofola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</a:t>
            </a:r>
            <a:r>
              <a:rPr lang="en-US" b="1" dirty="0" err="1"/>
              <a:t>Sihova</a:t>
            </a:r>
            <a:r>
              <a:rPr lang="en-US" b="1" dirty="0"/>
              <a:t> kia Siosiua, “</a:t>
            </a:r>
            <a:r>
              <a:rPr lang="en-US" b="1" dirty="0" err="1"/>
              <a:t>Vakai</a:t>
            </a:r>
            <a:r>
              <a:rPr lang="en-US" b="1" dirty="0"/>
              <a:t>, Kuo u </a:t>
            </a:r>
            <a:r>
              <a:rPr lang="en-US" b="1" dirty="0" err="1"/>
              <a:t>tuku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</a:t>
            </a:r>
            <a:r>
              <a:rPr lang="en-US" b="1" dirty="0" err="1"/>
              <a:t>Seliko</a:t>
            </a:r>
            <a:r>
              <a:rPr lang="en-US" b="1" dirty="0"/>
              <a:t> ki ho </a:t>
            </a:r>
            <a:r>
              <a:rPr lang="en-US" b="1" dirty="0" err="1"/>
              <a:t>nima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tuʻi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e kau </a:t>
            </a:r>
            <a:r>
              <a:rPr lang="en-US" b="1" dirty="0" err="1"/>
              <a:t>tangata</a:t>
            </a:r>
            <a:r>
              <a:rPr lang="en-US" b="1" dirty="0"/>
              <a:t> </a:t>
            </a:r>
            <a:r>
              <a:rPr lang="en-US" b="1" dirty="0" err="1"/>
              <a:t>toʻa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ia.</a:t>
            </a:r>
            <a:r>
              <a:rPr lang="en-US" b="1" dirty="0"/>
              <a:t> Pea ko </a:t>
            </a:r>
            <a:r>
              <a:rPr lang="en-US" b="1" dirty="0" err="1"/>
              <a:t>kimoutolu</a:t>
            </a:r>
            <a:r>
              <a:rPr lang="en-US" b="1" dirty="0"/>
              <a:t> </a:t>
            </a:r>
            <a:r>
              <a:rPr lang="en-US" b="1" dirty="0" err="1"/>
              <a:t>ʻae</a:t>
            </a:r>
            <a:r>
              <a:rPr lang="en-US" b="1" dirty="0"/>
              <a:t> kau </a:t>
            </a:r>
            <a:r>
              <a:rPr lang="en-US" b="1" dirty="0" err="1"/>
              <a:t>tangata</a:t>
            </a:r>
            <a:r>
              <a:rPr lang="en-US" b="1" dirty="0"/>
              <a:t> tau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pē</a:t>
            </a:r>
            <a:r>
              <a:rPr lang="en-US" b="1" dirty="0"/>
              <a:t>, </a:t>
            </a:r>
            <a:r>
              <a:rPr lang="en-US" b="1" dirty="0" err="1"/>
              <a:t>te</a:t>
            </a:r>
            <a:r>
              <a:rPr lang="en-US" b="1" dirty="0"/>
              <a:t> mou </a:t>
            </a:r>
            <a:r>
              <a:rPr lang="en-US" b="1" dirty="0" err="1"/>
              <a:t>ʻāʻi</a:t>
            </a:r>
            <a:r>
              <a:rPr lang="en-US" b="1" dirty="0"/>
              <a:t>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kolo</a:t>
            </a:r>
            <a:r>
              <a:rPr lang="en-US" b="1" dirty="0"/>
              <a:t>,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ʻalu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takatakai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tuʻo</a:t>
            </a:r>
            <a:r>
              <a:rPr lang="en-US" b="1" dirty="0"/>
              <a:t> taha. Pea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fai</a:t>
            </a:r>
            <a:r>
              <a:rPr lang="en-US" b="1" dirty="0"/>
              <a:t> </a:t>
            </a:r>
            <a:r>
              <a:rPr lang="en-US" b="1" dirty="0" err="1"/>
              <a:t>pehē</a:t>
            </a:r>
            <a:r>
              <a:rPr lang="en-US" b="1" dirty="0"/>
              <a:t> pe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ʻaho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ono. Pea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fua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he </a:t>
            </a:r>
            <a:r>
              <a:rPr lang="en-US" b="1" dirty="0" err="1"/>
              <a:t>taulaʻeiki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toko</a:t>
            </a:r>
            <a:r>
              <a:rPr lang="en-US" b="1" dirty="0"/>
              <a:t> </a:t>
            </a:r>
            <a:r>
              <a:rPr lang="en-US" b="1" dirty="0" err="1"/>
              <a:t>fitu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ʻao</a:t>
            </a:r>
            <a:r>
              <a:rPr lang="en-US" b="1" dirty="0"/>
              <a:t> </a:t>
            </a:r>
            <a:r>
              <a:rPr lang="en-US" b="1" dirty="0" err="1"/>
              <a:t>ʻoe</a:t>
            </a:r>
            <a:r>
              <a:rPr lang="en-US" b="1" dirty="0"/>
              <a:t> puha </a:t>
            </a:r>
            <a:r>
              <a:rPr lang="en-US" b="1" dirty="0" err="1"/>
              <a:t>ʻoe</a:t>
            </a:r>
            <a:r>
              <a:rPr lang="en-US" b="1" dirty="0"/>
              <a:t> </a:t>
            </a:r>
            <a:r>
              <a:rPr lang="en-US" b="1" dirty="0" err="1"/>
              <a:t>fuakava</a:t>
            </a:r>
            <a:r>
              <a:rPr lang="en-US" b="1" dirty="0"/>
              <a:t>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meʻalea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fitu</a:t>
            </a:r>
            <a:r>
              <a:rPr lang="en-US" b="1" dirty="0"/>
              <a:t>, ko e </a:t>
            </a:r>
            <a:r>
              <a:rPr lang="en-US" b="1" dirty="0" err="1"/>
              <a:t>nifo</a:t>
            </a:r>
            <a:r>
              <a:rPr lang="en-US" b="1" dirty="0"/>
              <a:t> </a:t>
            </a:r>
            <a:r>
              <a:rPr lang="en-US" b="1" dirty="0" err="1"/>
              <a:t>ʻoe</a:t>
            </a:r>
            <a:r>
              <a:rPr lang="en-US" b="1" dirty="0"/>
              <a:t> </a:t>
            </a:r>
            <a:r>
              <a:rPr lang="en-US" b="1" dirty="0" err="1"/>
              <a:t>sipitangata</a:t>
            </a:r>
            <a:r>
              <a:rPr lang="en-US" b="1" dirty="0"/>
              <a:t>: pea </a:t>
            </a:r>
            <a:r>
              <a:rPr lang="en-US" b="1" dirty="0" err="1"/>
              <a:t>ʻi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fitu</a:t>
            </a:r>
            <a:r>
              <a:rPr lang="en-US" b="1" dirty="0"/>
              <a:t> </a:t>
            </a:r>
            <a:r>
              <a:rPr lang="en-US" b="1" dirty="0" err="1"/>
              <a:t>ʻoe</a:t>
            </a:r>
            <a:r>
              <a:rPr lang="en-US" b="1" dirty="0"/>
              <a:t> </a:t>
            </a:r>
            <a:r>
              <a:rPr lang="en-US" b="1" dirty="0" err="1"/>
              <a:t>ʻaho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mou </a:t>
            </a:r>
            <a:r>
              <a:rPr lang="en-US" b="1" dirty="0" err="1"/>
              <a:t>ʻalu</a:t>
            </a:r>
            <a:r>
              <a:rPr lang="en-US" b="1" dirty="0"/>
              <a:t> </a:t>
            </a:r>
            <a:r>
              <a:rPr lang="en-US" b="1" dirty="0" err="1"/>
              <a:t>fakatakamilo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kolo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liunga</a:t>
            </a:r>
            <a:r>
              <a:rPr lang="en-US" b="1" dirty="0"/>
              <a:t> </a:t>
            </a:r>
            <a:r>
              <a:rPr lang="en-US" b="1" dirty="0" err="1"/>
              <a:t>fitu</a:t>
            </a:r>
            <a:r>
              <a:rPr lang="en-US" b="1" dirty="0"/>
              <a:t>, pea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ifi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he kau </a:t>
            </a:r>
            <a:r>
              <a:rPr lang="en-US" b="1" dirty="0" err="1"/>
              <a:t>taulaʻeiki</a:t>
            </a:r>
            <a:r>
              <a:rPr lang="en-US" b="1" dirty="0"/>
              <a:t>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meʻalea</a:t>
            </a:r>
            <a:r>
              <a:rPr lang="en-US" b="1" dirty="0"/>
              <a:t>. Pea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hoko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pehē</a:t>
            </a:r>
            <a:r>
              <a:rPr lang="en-US" b="1" dirty="0"/>
              <a:t>, </a:t>
            </a:r>
            <a:r>
              <a:rPr lang="en-US" b="1" dirty="0" err="1"/>
              <a:t>ʻoka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ka </a:t>
            </a:r>
            <a:r>
              <a:rPr lang="en-US" b="1" dirty="0" err="1"/>
              <a:t>ifi</a:t>
            </a:r>
            <a:r>
              <a:rPr lang="en-US" b="1" dirty="0"/>
              <a:t> </a:t>
            </a:r>
            <a:r>
              <a:rPr lang="en-US" b="1" dirty="0" err="1"/>
              <a:t>fakamānavaloloaʻaki</a:t>
            </a:r>
            <a:r>
              <a:rPr lang="en-US" b="1" dirty="0"/>
              <a:t>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meʻalea</a:t>
            </a:r>
            <a:r>
              <a:rPr lang="en-US" b="1" dirty="0"/>
              <a:t> ko e </a:t>
            </a:r>
            <a:r>
              <a:rPr lang="en-US" b="1" dirty="0" err="1"/>
              <a:t>nifo</a:t>
            </a:r>
            <a:r>
              <a:rPr lang="en-US" b="1" dirty="0"/>
              <a:t> </a:t>
            </a:r>
            <a:r>
              <a:rPr lang="en-US" b="1" dirty="0" err="1"/>
              <a:t>ʻoe</a:t>
            </a:r>
            <a:r>
              <a:rPr lang="en-US" b="1" dirty="0"/>
              <a:t> </a:t>
            </a:r>
            <a:r>
              <a:rPr lang="en-US" b="1" dirty="0" err="1"/>
              <a:t>sipitangata</a:t>
            </a:r>
            <a:r>
              <a:rPr lang="en-US" b="1" dirty="0"/>
              <a:t>, pea ka mou ka </a:t>
            </a:r>
            <a:r>
              <a:rPr lang="en-US" b="1" dirty="0" err="1"/>
              <a:t>ongoʻi</a:t>
            </a:r>
            <a:r>
              <a:rPr lang="en-US" b="1" dirty="0"/>
              <a:t>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longoaʻa</a:t>
            </a:r>
            <a:r>
              <a:rPr lang="en-US" b="1" dirty="0"/>
              <a:t> </a:t>
            </a:r>
            <a:r>
              <a:rPr lang="en-US" b="1" dirty="0" err="1"/>
              <a:t>ʻoe</a:t>
            </a:r>
            <a:r>
              <a:rPr lang="en-US" b="1" dirty="0"/>
              <a:t> </a:t>
            </a:r>
            <a:r>
              <a:rPr lang="en-US" b="1" dirty="0" err="1"/>
              <a:t>meʻalea</a:t>
            </a:r>
            <a:r>
              <a:rPr lang="en-US" b="1" dirty="0"/>
              <a:t>,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kaila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he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pē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fuʻu</a:t>
            </a:r>
            <a:r>
              <a:rPr lang="en-US" b="1" dirty="0"/>
              <a:t> </a:t>
            </a:r>
            <a:r>
              <a:rPr lang="en-US" b="1" dirty="0" err="1"/>
              <a:t>kaila</a:t>
            </a:r>
            <a:r>
              <a:rPr lang="en-US" b="1" dirty="0"/>
              <a:t> </a:t>
            </a:r>
            <a:r>
              <a:rPr lang="en-US" b="1" dirty="0" err="1"/>
              <a:t>lahi</a:t>
            </a:r>
            <a:r>
              <a:rPr lang="en-US" b="1" dirty="0"/>
              <a:t>; pea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hinga</a:t>
            </a:r>
            <a:r>
              <a:rPr lang="en-US" b="1" dirty="0"/>
              <a:t> </a:t>
            </a:r>
            <a:r>
              <a:rPr lang="en-US" b="1" dirty="0" err="1"/>
              <a:t>lafalafa</a:t>
            </a:r>
            <a:r>
              <a:rPr lang="en-US" b="1" dirty="0"/>
              <a:t> ai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ʻā</a:t>
            </a:r>
            <a:r>
              <a:rPr lang="en-US" b="1" dirty="0"/>
              <a:t> </a:t>
            </a:r>
            <a:r>
              <a:rPr lang="en-US" b="1" dirty="0" err="1"/>
              <a:t>ʻoe</a:t>
            </a:r>
            <a:r>
              <a:rPr lang="en-US" b="1" dirty="0"/>
              <a:t> </a:t>
            </a:r>
            <a:r>
              <a:rPr lang="en-US" b="1" dirty="0" err="1"/>
              <a:t>kolo</a:t>
            </a:r>
            <a:r>
              <a:rPr lang="en-US" b="1" dirty="0"/>
              <a:t>, pea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ʻalu</a:t>
            </a:r>
            <a:r>
              <a:rPr lang="en-US" b="1" dirty="0"/>
              <a:t> hake </a:t>
            </a:r>
            <a:r>
              <a:rPr lang="en-US" b="1" dirty="0" err="1"/>
              <a:t>fakahangatonu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ki ai </a:t>
            </a:r>
            <a:r>
              <a:rPr lang="en-US" b="1" dirty="0" err="1"/>
              <a:t>ʻae</a:t>
            </a:r>
            <a:r>
              <a:rPr lang="en-US" b="1" dirty="0"/>
              <a:t> </a:t>
            </a:r>
            <a:r>
              <a:rPr lang="en-US" b="1" dirty="0" err="1"/>
              <a:t>tangata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pē</a:t>
            </a:r>
            <a:r>
              <a:rPr lang="en-US" b="1" dirty="0"/>
              <a:t>.</a:t>
            </a:r>
            <a:r>
              <a:rPr lang="es-ES" b="1" dirty="0"/>
              <a:t>” </a:t>
            </a:r>
            <a:r>
              <a:rPr lang="es-ES" b="1" dirty="0" err="1"/>
              <a:t>Sosiua</a:t>
            </a:r>
            <a:r>
              <a:rPr lang="es-ES" b="1" dirty="0"/>
              <a:t> 6:2-5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28A299-AD72-1F38-A94B-68601F4B1187}"/>
              </a:ext>
            </a:extLst>
          </p:cNvPr>
          <p:cNvSpPr txBox="1"/>
          <p:nvPr/>
        </p:nvSpPr>
        <p:spPr>
          <a:xfrm>
            <a:off x="4867338" y="2779802"/>
            <a:ext cx="2559168" cy="120032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ʻOku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ʻOange</a:t>
            </a:r>
            <a:r>
              <a:rPr lang="en-US" sz="2400" b="1" dirty="0">
                <a:solidFill>
                  <a:schemeClr val="tx1"/>
                </a:solidFill>
              </a:rPr>
              <a:t> ha </a:t>
            </a:r>
            <a:r>
              <a:rPr lang="en-US" sz="2400" b="1" dirty="0" err="1">
                <a:solidFill>
                  <a:schemeClr val="tx1"/>
                </a:solidFill>
              </a:rPr>
              <a:t>Misiona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Kiate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Kinautolu</a:t>
            </a:r>
            <a:r>
              <a:rPr lang="en-US" sz="2400" b="1" dirty="0">
                <a:solidFill>
                  <a:schemeClr val="tx1"/>
                </a:solidFill>
              </a:rPr>
              <a:t> .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montaña, exterior, naturaleza, pasto&#10;&#10;Descripción generada automáticamente">
            <a:extLst>
              <a:ext uri="{FF2B5EF4-FFF2-40B4-BE49-F238E27FC236}">
                <a16:creationId xmlns:a16="http://schemas.microsoft.com/office/drawing/2014/main" id="{06896E3A-1DCB-87BD-7524-995828688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4231"/>
          <a:stretch/>
        </p:blipFill>
        <p:spPr>
          <a:xfrm>
            <a:off x="4377903" y="479800"/>
            <a:ext cx="3589092" cy="1855727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8A9566-C83A-3E74-D06E-44D7F0C68666}"/>
              </a:ext>
            </a:extLst>
          </p:cNvPr>
          <p:cNvSpPr txBox="1"/>
          <p:nvPr/>
        </p:nvSpPr>
        <p:spPr>
          <a:xfrm>
            <a:off x="185420" y="5170897"/>
            <a:ext cx="3920571" cy="1744511"/>
          </a:xfrm>
          <a:prstGeom prst="roundRect">
            <a:avLst>
              <a:gd name="adj" fmla="val 0"/>
            </a:avLst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/>
          <a:p>
            <a:pPr algn="ctr"/>
            <a:r>
              <a:rPr lang="en-US" b="1" dirty="0" err="1"/>
              <a:t>ʻOkú</a:t>
            </a:r>
            <a:r>
              <a:rPr lang="en-US" b="1" dirty="0"/>
              <a:t> Ne </a:t>
            </a:r>
            <a:r>
              <a:rPr lang="en-US" b="1" dirty="0" err="1"/>
              <a:t>ʻoange</a:t>
            </a:r>
            <a:r>
              <a:rPr lang="en-US" b="1" dirty="0"/>
              <a:t> kia </a:t>
            </a:r>
            <a:r>
              <a:rPr lang="en-US" b="1" dirty="0" err="1"/>
              <a:t>Mōsese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misiona</a:t>
            </a:r>
            <a:r>
              <a:rPr lang="en-US" b="1" dirty="0"/>
              <a:t> ko </a:t>
            </a:r>
            <a:r>
              <a:rPr lang="en-US" b="1" dirty="0" err="1"/>
              <a:t>ʻení</a:t>
            </a:r>
            <a:r>
              <a:rPr lang="en-US" b="1" dirty="0"/>
              <a:t>:</a:t>
            </a:r>
            <a:r>
              <a:rPr lang="es-ES" b="1" dirty="0"/>
              <a:t>Pea </a:t>
            </a:r>
            <a:r>
              <a:rPr lang="es-ES" b="1" dirty="0" err="1"/>
              <a:t>ko</a:t>
            </a:r>
            <a:r>
              <a:rPr lang="es-ES" b="1" dirty="0"/>
              <a:t> </a:t>
            </a:r>
            <a:r>
              <a:rPr lang="es-ES" b="1" dirty="0" err="1"/>
              <a:t>eni</a:t>
            </a:r>
            <a:r>
              <a:rPr lang="es-ES" b="1" dirty="0"/>
              <a:t>, ke </a:t>
            </a:r>
            <a:r>
              <a:rPr lang="es-ES" b="1" dirty="0" err="1"/>
              <a:t>ke</a:t>
            </a:r>
            <a:r>
              <a:rPr lang="es-ES" b="1" dirty="0"/>
              <a:t> </a:t>
            </a:r>
            <a:r>
              <a:rPr lang="es-ES" b="1" dirty="0" err="1"/>
              <a:t>haʻu</a:t>
            </a:r>
            <a:r>
              <a:rPr lang="es-ES" b="1" dirty="0"/>
              <a:t>, pea te u </a:t>
            </a:r>
            <a:r>
              <a:rPr lang="es-ES" b="1" dirty="0" err="1"/>
              <a:t>fekau</a:t>
            </a:r>
            <a:r>
              <a:rPr lang="es-ES" b="1" dirty="0"/>
              <a:t> </a:t>
            </a:r>
            <a:r>
              <a:rPr lang="es-ES" b="1" dirty="0" err="1"/>
              <a:t>koe</a:t>
            </a:r>
            <a:r>
              <a:rPr lang="es-ES" b="1" dirty="0"/>
              <a:t> </a:t>
            </a:r>
            <a:r>
              <a:rPr lang="es-ES" b="1" dirty="0" err="1"/>
              <a:t>kia</a:t>
            </a:r>
            <a:r>
              <a:rPr lang="es-ES" b="1" dirty="0"/>
              <a:t> </a:t>
            </a:r>
            <a:r>
              <a:rPr lang="es-ES" b="1" dirty="0" err="1"/>
              <a:t>Felo</a:t>
            </a:r>
            <a:r>
              <a:rPr lang="es-ES" b="1" dirty="0"/>
              <a:t>, </a:t>
            </a:r>
            <a:r>
              <a:rPr lang="es-ES" b="1" dirty="0" err="1"/>
              <a:t>koeʻuhi</a:t>
            </a:r>
            <a:r>
              <a:rPr lang="es-ES" b="1" dirty="0"/>
              <a:t> ke </a:t>
            </a:r>
            <a:r>
              <a:rPr lang="es-ES" b="1" dirty="0" err="1"/>
              <a:t>ke</a:t>
            </a:r>
            <a:r>
              <a:rPr lang="es-ES" b="1" dirty="0"/>
              <a:t> </a:t>
            </a:r>
            <a:r>
              <a:rPr lang="es-ES" b="1" dirty="0" err="1"/>
              <a:t>ʻomi</a:t>
            </a:r>
            <a:r>
              <a:rPr lang="es-ES" b="1" dirty="0"/>
              <a:t> </a:t>
            </a:r>
            <a:r>
              <a:rPr lang="es-ES" b="1" dirty="0" err="1"/>
              <a:t>hoku</a:t>
            </a:r>
            <a:r>
              <a:rPr lang="es-ES" b="1" dirty="0"/>
              <a:t> </a:t>
            </a:r>
            <a:r>
              <a:rPr lang="es-ES" b="1" dirty="0" err="1"/>
              <a:t>kakai</a:t>
            </a:r>
            <a:r>
              <a:rPr lang="es-ES" b="1" dirty="0"/>
              <a:t> </a:t>
            </a:r>
            <a:r>
              <a:rPr lang="es-ES" b="1" dirty="0" err="1"/>
              <a:t>ko</a:t>
            </a:r>
            <a:r>
              <a:rPr lang="es-ES" b="1" dirty="0"/>
              <a:t> e </a:t>
            </a:r>
            <a:r>
              <a:rPr lang="es-ES" b="1" dirty="0" err="1"/>
              <a:t>fānau</a:t>
            </a:r>
            <a:r>
              <a:rPr lang="es-ES" b="1" dirty="0"/>
              <a:t> </a:t>
            </a:r>
            <a:r>
              <a:rPr lang="es-ES" b="1" dirty="0" err="1"/>
              <a:t>ʻa</a:t>
            </a:r>
            <a:r>
              <a:rPr lang="es-ES" b="1" dirty="0"/>
              <a:t> </a:t>
            </a:r>
            <a:r>
              <a:rPr lang="es-ES" b="1" dirty="0" err="1"/>
              <a:t>ʻIsileli</a:t>
            </a:r>
            <a:r>
              <a:rPr lang="es-ES" b="1" dirty="0"/>
              <a:t> </a:t>
            </a:r>
            <a:r>
              <a:rPr lang="es-ES" b="1" dirty="0" err="1"/>
              <a:t>mei</a:t>
            </a:r>
            <a:r>
              <a:rPr lang="es-ES" b="1" dirty="0"/>
              <a:t> </a:t>
            </a:r>
            <a:r>
              <a:rPr lang="es-ES" b="1" dirty="0" err="1"/>
              <a:t>ʻIsipite</a:t>
            </a:r>
            <a:r>
              <a:rPr lang="es-ES" b="1" dirty="0"/>
              <a:t>.”</a:t>
            </a:r>
          </a:p>
          <a:p>
            <a:pPr algn="ctr"/>
            <a:r>
              <a:rPr lang="es-ES" b="1" dirty="0"/>
              <a:t> </a:t>
            </a:r>
            <a:r>
              <a:rPr lang="es-ES" b="1" dirty="0" err="1"/>
              <a:t>Ekisotosi</a:t>
            </a:r>
            <a:r>
              <a:rPr lang="es-ES" b="1" dirty="0"/>
              <a:t> 3:10</a:t>
            </a:r>
          </a:p>
        </p:txBody>
      </p:sp>
      <p:pic>
        <p:nvPicPr>
          <p:cNvPr id="3" name="Imagen 2" descr="Imagen que contiene pasto, exterior, edificio, hombre&#10;&#10;Descripción generada automáticamente">
            <a:extLst>
              <a:ext uri="{FF2B5EF4-FFF2-40B4-BE49-F238E27FC236}">
                <a16:creationId xmlns:a16="http://schemas.microsoft.com/office/drawing/2014/main" id="{E4A4E203-C762-5F42-26DA-9A68E702A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35" y="4424406"/>
            <a:ext cx="3589092" cy="2020659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2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uiExpand="1" build="p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D17CD2-16BB-F780-296F-346A3050F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1" b="1304"/>
          <a:stretch/>
        </p:blipFill>
        <p:spPr>
          <a:xfrm>
            <a:off x="0" y="0"/>
            <a:ext cx="4630139" cy="5482166"/>
          </a:xfrm>
          <a:prstGeom prst="rect">
            <a:avLst/>
          </a:prstGeom>
        </p:spPr>
      </p:pic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1E6841B-EC88-B2BD-218F-C706DDBC1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2" b="3"/>
          <a:stretch/>
        </p:blipFill>
        <p:spPr>
          <a:xfrm>
            <a:off x="4891148" y="1073870"/>
            <a:ext cx="7300851" cy="52478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1D37F-A84E-B998-BA10-F426AB20554B}"/>
              </a:ext>
            </a:extLst>
          </p:cNvPr>
          <p:cNvSpPr txBox="1"/>
          <p:nvPr/>
        </p:nvSpPr>
        <p:spPr>
          <a:xfrm>
            <a:off x="4713941" y="228177"/>
            <a:ext cx="730085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ʻOku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Palomesi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ʻa</a:t>
            </a:r>
            <a:r>
              <a:rPr lang="en-US" sz="2800" b="1" dirty="0">
                <a:solidFill>
                  <a:schemeClr val="tx1"/>
                </a:solidFill>
              </a:rPr>
              <a:t> e </a:t>
            </a:r>
            <a:r>
              <a:rPr lang="en-US" sz="2800" b="1" dirty="0" err="1">
                <a:solidFill>
                  <a:schemeClr val="tx1"/>
                </a:solidFill>
              </a:rPr>
              <a:t>ʻOtuá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Te</a:t>
            </a:r>
            <a:r>
              <a:rPr lang="en-US" sz="2800" b="1" dirty="0">
                <a:solidFill>
                  <a:schemeClr val="tx1"/>
                </a:solidFill>
              </a:rPr>
              <a:t> Ne </a:t>
            </a:r>
            <a:r>
              <a:rPr lang="en-US" sz="2800" b="1" dirty="0" err="1">
                <a:solidFill>
                  <a:schemeClr val="tx1"/>
                </a:solidFill>
              </a:rPr>
              <a:t>ʻiate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Kinautolu</a:t>
            </a:r>
            <a:r>
              <a:rPr lang="en-US" sz="2800" b="1" dirty="0">
                <a:solidFill>
                  <a:schemeClr val="tx1"/>
                </a:solidFill>
              </a:rPr>
              <a:t> .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DF519-F157-6BE9-D3F4-07D91F1F2920}"/>
              </a:ext>
            </a:extLst>
          </p:cNvPr>
          <p:cNvSpPr txBox="1">
            <a:spLocks/>
          </p:cNvSpPr>
          <p:nvPr/>
        </p:nvSpPr>
        <p:spPr>
          <a:xfrm>
            <a:off x="5103628" y="6367727"/>
            <a:ext cx="6900530" cy="328739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1600" dirty="0"/>
              <a:t>"Pea </a:t>
            </a:r>
            <a:r>
              <a:rPr lang="es-ES" sz="1600" dirty="0" err="1"/>
              <a:t>naʻe</a:t>
            </a:r>
            <a:r>
              <a:rPr lang="es-ES" sz="1600" dirty="0"/>
              <a:t> </a:t>
            </a:r>
            <a:r>
              <a:rPr lang="es-ES" sz="1600" dirty="0" err="1"/>
              <a:t>pehe</a:t>
            </a:r>
            <a:r>
              <a:rPr lang="es-ES" sz="1600" dirty="0"/>
              <a:t> </a:t>
            </a:r>
            <a:r>
              <a:rPr lang="es-ES" sz="1600" dirty="0" err="1"/>
              <a:t>ʻe</a:t>
            </a:r>
            <a:r>
              <a:rPr lang="es-ES" sz="1600" dirty="0"/>
              <a:t> </a:t>
            </a:r>
            <a:r>
              <a:rPr lang="es-ES" sz="1600" dirty="0" err="1"/>
              <a:t>ia</a:t>
            </a:r>
            <a:r>
              <a:rPr lang="es-ES" sz="1600" dirty="0"/>
              <a:t>, </a:t>
            </a:r>
            <a:r>
              <a:rPr lang="es-ES" sz="1600" dirty="0" err="1"/>
              <a:t>Naʻa</a:t>
            </a:r>
            <a:r>
              <a:rPr lang="es-ES" sz="1600" dirty="0"/>
              <a:t> </a:t>
            </a:r>
            <a:r>
              <a:rPr lang="es-ES" sz="1600" dirty="0" err="1"/>
              <a:t>ku</a:t>
            </a:r>
            <a:r>
              <a:rPr lang="es-ES" sz="1600" dirty="0"/>
              <a:t> </a:t>
            </a:r>
            <a:r>
              <a:rPr lang="es-ES" sz="1600" dirty="0" err="1"/>
              <a:t>ʻia</a:t>
            </a:r>
            <a:r>
              <a:rPr lang="es-ES" sz="1600" dirty="0"/>
              <a:t> </a:t>
            </a:r>
            <a:r>
              <a:rPr lang="es-ES" sz="1600" dirty="0" err="1"/>
              <a:t>Mosese</a:t>
            </a:r>
            <a:r>
              <a:rPr lang="es-ES" sz="1600" dirty="0"/>
              <a:t>, pea te u </a:t>
            </a:r>
            <a:r>
              <a:rPr lang="es-ES" sz="1600" dirty="0" err="1"/>
              <a:t>ʻiate</a:t>
            </a:r>
            <a:r>
              <a:rPr lang="es-ES" sz="1600" dirty="0"/>
              <a:t> </a:t>
            </a:r>
            <a:r>
              <a:rPr lang="es-ES" sz="1600" dirty="0" err="1"/>
              <a:t>koe</a:t>
            </a:r>
            <a:r>
              <a:rPr lang="es-ES" sz="1600" dirty="0"/>
              <a:t>" </a:t>
            </a:r>
            <a:r>
              <a:rPr lang="es-ES" sz="1600" dirty="0" err="1"/>
              <a:t>ʻEkesotosi</a:t>
            </a:r>
            <a:r>
              <a:rPr lang="es-ES" sz="1600" dirty="0"/>
              <a:t> 3:12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BF0E0-F1C8-03EF-AEAD-92A624AD9601}"/>
              </a:ext>
            </a:extLst>
          </p:cNvPr>
          <p:cNvSpPr txBox="1"/>
          <p:nvPr/>
        </p:nvSpPr>
        <p:spPr>
          <a:xfrm>
            <a:off x="80619" y="5393478"/>
            <a:ext cx="4517431" cy="147732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‌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ha </a:t>
            </a:r>
            <a:r>
              <a:rPr lang="en-US" dirty="0" err="1"/>
              <a:t>tangata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ne </a:t>
            </a:r>
            <a:r>
              <a:rPr lang="en-US" dirty="0" err="1"/>
              <a:t>faʻa</a:t>
            </a:r>
            <a:r>
              <a:rPr lang="en-US" dirty="0"/>
              <a:t> </a:t>
            </a:r>
            <a:r>
              <a:rPr lang="en-US" dirty="0" err="1"/>
              <a:t>tuʻu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ho </a:t>
            </a:r>
            <a:r>
              <a:rPr lang="en-US" dirty="0" err="1"/>
              <a:t>ʻao</a:t>
            </a:r>
            <a:r>
              <a:rPr lang="en-US" dirty="0"/>
              <a:t>,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hoʻo</a:t>
            </a:r>
            <a:r>
              <a:rPr lang="en-US" dirty="0"/>
              <a:t> </a:t>
            </a:r>
            <a:r>
              <a:rPr lang="en-US" dirty="0" err="1"/>
              <a:t>moʻui</a:t>
            </a:r>
            <a:r>
              <a:rPr lang="en-US" dirty="0"/>
              <a:t>: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hangē</a:t>
            </a:r>
            <a:r>
              <a:rPr lang="en-US" dirty="0"/>
              <a:t> ko </a:t>
            </a:r>
            <a:r>
              <a:rPr lang="en-US" dirty="0" err="1"/>
              <a:t>ʻeku</a:t>
            </a:r>
            <a:r>
              <a:rPr lang="en-US" dirty="0"/>
              <a:t> </a:t>
            </a:r>
            <a:r>
              <a:rPr lang="en-US" dirty="0" err="1"/>
              <a:t>ʻia</a:t>
            </a:r>
            <a:r>
              <a:rPr lang="en-US" dirty="0"/>
              <a:t> </a:t>
            </a:r>
            <a:r>
              <a:rPr lang="en-US" dirty="0" err="1"/>
              <a:t>Mōsese</a:t>
            </a:r>
            <a:r>
              <a:rPr lang="en-US" dirty="0"/>
              <a:t>,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 pe </a:t>
            </a:r>
            <a:r>
              <a:rPr lang="en-US" dirty="0" err="1"/>
              <a:t>ʻeku</a:t>
            </a:r>
            <a:r>
              <a:rPr lang="en-US" dirty="0"/>
              <a:t> </a:t>
            </a:r>
            <a:r>
              <a:rPr lang="en-US" dirty="0" err="1"/>
              <a:t>ʻiate</a:t>
            </a:r>
            <a:r>
              <a:rPr lang="en-US" dirty="0"/>
              <a:t> </a:t>
            </a:r>
            <a:r>
              <a:rPr lang="en-US" dirty="0" err="1"/>
              <a:t>koe</a:t>
            </a:r>
            <a:r>
              <a:rPr lang="en-US" dirty="0"/>
              <a:t>: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u </a:t>
            </a:r>
            <a:r>
              <a:rPr lang="en-US" dirty="0" err="1"/>
              <a:t>fakatukutukuʻi</a:t>
            </a:r>
            <a:r>
              <a:rPr lang="en-US" dirty="0"/>
              <a:t> </a:t>
            </a:r>
            <a:r>
              <a:rPr lang="en-US" dirty="0" err="1"/>
              <a:t>koe</a:t>
            </a:r>
            <a:r>
              <a:rPr lang="en-US" dirty="0"/>
              <a:t>, pe </a:t>
            </a:r>
            <a:r>
              <a:rPr lang="en-US" dirty="0" err="1"/>
              <a:t>siʻaki</a:t>
            </a:r>
            <a:r>
              <a:rPr lang="en-US" dirty="0"/>
              <a:t> </a:t>
            </a:r>
            <a:r>
              <a:rPr lang="en-US" dirty="0" err="1"/>
              <a:t>koe</a:t>
            </a:r>
            <a:r>
              <a:rPr lang="es-ES" dirty="0"/>
              <a:t>” </a:t>
            </a:r>
            <a:r>
              <a:rPr lang="es-ES" dirty="0" err="1"/>
              <a:t>Sosiua</a:t>
            </a:r>
            <a:r>
              <a:rPr lang="es-ES" dirty="0"/>
              <a:t> 1:5</a:t>
            </a:r>
          </a:p>
        </p:txBody>
      </p:sp>
    </p:spTree>
    <p:extLst>
      <p:ext uri="{BB962C8B-B14F-4D97-AF65-F5344CB8AC3E}">
        <p14:creationId xmlns:p14="http://schemas.microsoft.com/office/powerpoint/2010/main" val="726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582CCE-8239-4C56-AF7A-2BD4BE33B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1"/>
          <a:stretch/>
        </p:blipFill>
        <p:spPr>
          <a:xfrm>
            <a:off x="140159" y="2509727"/>
            <a:ext cx="6222541" cy="425302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B2D362-4BC3-CF5C-4193-DFCC86FB1458}"/>
              </a:ext>
            </a:extLst>
          </p:cNvPr>
          <p:cNvSpPr txBox="1"/>
          <p:nvPr/>
        </p:nvSpPr>
        <p:spPr>
          <a:xfrm>
            <a:off x="2039408" y="173790"/>
            <a:ext cx="8835421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Naʻe</a:t>
            </a:r>
            <a:r>
              <a:rPr lang="en-US" sz="2400" b="1" dirty="0">
                <a:solidFill>
                  <a:schemeClr val="tx1"/>
                </a:solidFill>
              </a:rPr>
              <a:t> pau </a:t>
            </a:r>
            <a:r>
              <a:rPr lang="en-US" sz="2400" b="1" dirty="0" err="1">
                <a:solidFill>
                  <a:schemeClr val="tx1"/>
                </a:solidFill>
              </a:rPr>
              <a:t>ke</a:t>
            </a:r>
            <a:r>
              <a:rPr lang="en-US" sz="2400" b="1" dirty="0">
                <a:solidFill>
                  <a:schemeClr val="tx1"/>
                </a:solidFill>
              </a:rPr>
              <a:t> Fai </a:t>
            </a:r>
            <a:r>
              <a:rPr lang="en-US" sz="2400" b="1" dirty="0" err="1">
                <a:solidFill>
                  <a:schemeClr val="tx1"/>
                </a:solidFill>
              </a:rPr>
              <a:t>ʻa</a:t>
            </a:r>
            <a:r>
              <a:rPr lang="en-US" sz="2400" b="1" dirty="0">
                <a:solidFill>
                  <a:schemeClr val="tx1"/>
                </a:solidFill>
              </a:rPr>
              <a:t> e Kamu ko ha </a:t>
            </a:r>
            <a:r>
              <a:rPr lang="en-US" sz="2400" b="1" dirty="0" err="1">
                <a:solidFill>
                  <a:schemeClr val="tx1"/>
                </a:solidFill>
              </a:rPr>
              <a:t>Fakaʻilonga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ʻo</a:t>
            </a:r>
            <a:r>
              <a:rPr lang="en-US" sz="2400" b="1" dirty="0">
                <a:solidFill>
                  <a:schemeClr val="tx1"/>
                </a:solidFill>
              </a:rPr>
              <a:t> e </a:t>
            </a:r>
            <a:r>
              <a:rPr lang="en-US" sz="2400" b="1" dirty="0" err="1">
                <a:solidFill>
                  <a:schemeClr val="tx1"/>
                </a:solidFill>
              </a:rPr>
              <a:t>Fuakava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mo</a:t>
            </a:r>
            <a:r>
              <a:rPr lang="en-US" sz="2400" b="1" dirty="0">
                <a:solidFill>
                  <a:schemeClr val="tx1"/>
                </a:solidFill>
              </a:rPr>
              <a:t> e </a:t>
            </a:r>
            <a:r>
              <a:rPr lang="en-US" sz="2400" b="1" dirty="0" err="1">
                <a:solidFill>
                  <a:schemeClr val="tx1"/>
                </a:solidFill>
              </a:rPr>
              <a:t>ʻOtua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persona, exterior, agua, hombre&#10;&#10;Descripción generada automáticamente">
            <a:extLst>
              <a:ext uri="{FF2B5EF4-FFF2-40B4-BE49-F238E27FC236}">
                <a16:creationId xmlns:a16="http://schemas.microsoft.com/office/drawing/2014/main" id="{CE20C1D1-74B8-BDB8-8528-08DD8B3D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98" y="916738"/>
            <a:ext cx="5495243" cy="412143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E1FC1F-EA38-E889-7084-3CC6682AFB84}"/>
              </a:ext>
            </a:extLst>
          </p:cNvPr>
          <p:cNvSpPr txBox="1">
            <a:spLocks/>
          </p:cNvSpPr>
          <p:nvPr/>
        </p:nvSpPr>
        <p:spPr>
          <a:xfrm>
            <a:off x="478295" y="869113"/>
            <a:ext cx="5546266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hoko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pehē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hala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fale</a:t>
            </a:r>
            <a:r>
              <a:rPr lang="en-US" dirty="0"/>
              <a:t> </a:t>
            </a:r>
            <a:r>
              <a:rPr lang="en-US" dirty="0" err="1"/>
              <a:t>talifononga</a:t>
            </a:r>
            <a:r>
              <a:rPr lang="en-US" dirty="0"/>
              <a:t>,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fakafetaulaki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, ko e </a:t>
            </a:r>
            <a:r>
              <a:rPr lang="en-US" dirty="0" err="1"/>
              <a:t>kumi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tāmateʻi</a:t>
            </a:r>
            <a:r>
              <a:rPr lang="en-US" dirty="0"/>
              <a:t> </a:t>
            </a:r>
            <a:r>
              <a:rPr lang="en-US" dirty="0" err="1"/>
              <a:t>ia.</a:t>
            </a:r>
            <a:r>
              <a:rPr lang="en-US" dirty="0"/>
              <a:t> 25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toʻo</a:t>
            </a:r>
            <a:r>
              <a:rPr lang="en-US" dirty="0"/>
              <a:t> ai </a:t>
            </a:r>
            <a:r>
              <a:rPr lang="en-US" dirty="0" err="1"/>
              <a:t>ʻe</a:t>
            </a:r>
            <a:r>
              <a:rPr lang="en-US" dirty="0"/>
              <a:t> Sipola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māsila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kamuʻi</a:t>
            </a:r>
            <a:r>
              <a:rPr lang="en-US" dirty="0"/>
              <a:t> </a:t>
            </a:r>
            <a:r>
              <a:rPr lang="en-US" dirty="0" err="1"/>
              <a:t>ʻene</a:t>
            </a:r>
            <a:r>
              <a:rPr lang="en-US" dirty="0"/>
              <a:t> </a:t>
            </a:r>
            <a:r>
              <a:rPr lang="en-US" dirty="0" err="1"/>
              <a:t>tama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ki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vaʻe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pehē</a:t>
            </a:r>
            <a:r>
              <a:rPr lang="en-US" dirty="0"/>
              <a:t>, “Ko e </a:t>
            </a:r>
            <a:r>
              <a:rPr lang="en-US" dirty="0" err="1"/>
              <a:t>moʻoni</a:t>
            </a:r>
            <a:r>
              <a:rPr lang="en-US" dirty="0"/>
              <a:t> ko e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pani</a:t>
            </a:r>
            <a:r>
              <a:rPr lang="en-US" dirty="0"/>
              <a:t> toto </a:t>
            </a:r>
            <a:r>
              <a:rPr lang="en-US" dirty="0" err="1"/>
              <a:t>koe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au.”.</a:t>
            </a:r>
            <a:r>
              <a:rPr lang="es-ES" dirty="0"/>
              <a:t>” </a:t>
            </a:r>
            <a:r>
              <a:rPr lang="es-ES" dirty="0" err="1"/>
              <a:t>Ekisotosi</a:t>
            </a:r>
            <a:r>
              <a:rPr lang="es-ES" dirty="0"/>
              <a:t> 4:24-25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A7F85-C28A-BE2F-5023-004B17D4A3B2}"/>
              </a:ext>
            </a:extLst>
          </p:cNvPr>
          <p:cNvSpPr txBox="1"/>
          <p:nvPr/>
        </p:nvSpPr>
        <p:spPr>
          <a:xfrm>
            <a:off x="6732191" y="5103674"/>
            <a:ext cx="5144055" cy="1754326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kuonga</a:t>
            </a:r>
            <a:r>
              <a:rPr lang="en-US" dirty="0"/>
              <a:t> ko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folofola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kia Siosiua, “</a:t>
            </a:r>
            <a:r>
              <a:rPr lang="en-US" dirty="0" err="1"/>
              <a:t>Ngaohi</a:t>
            </a:r>
            <a:r>
              <a:rPr lang="en-US" dirty="0"/>
              <a:t> </a:t>
            </a:r>
            <a:r>
              <a:rPr lang="en-US" dirty="0" err="1"/>
              <a:t>maʻau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hele </a:t>
            </a:r>
            <a:r>
              <a:rPr lang="en-US" dirty="0" err="1"/>
              <a:t>māsila</a:t>
            </a:r>
            <a:r>
              <a:rPr lang="en-US" dirty="0"/>
              <a:t>, pea toe </a:t>
            </a:r>
            <a:r>
              <a:rPr lang="en-US" dirty="0" err="1"/>
              <a:t>kamuʻi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 ko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liunga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.” 3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ngaohi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Siosiua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hele </a:t>
            </a:r>
            <a:r>
              <a:rPr lang="en-US" dirty="0" err="1"/>
              <a:t>māsila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kamuʻi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,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Kipahalaloti</a:t>
            </a:r>
            <a:r>
              <a:rPr lang="en-US" dirty="0"/>
              <a:t>.</a:t>
            </a:r>
            <a:r>
              <a:rPr lang="es-ES" dirty="0"/>
              <a:t>” </a:t>
            </a:r>
          </a:p>
          <a:p>
            <a:r>
              <a:rPr lang="es-ES" dirty="0" err="1"/>
              <a:t>Sosiua</a:t>
            </a:r>
            <a:r>
              <a:rPr lang="es-ES" dirty="0"/>
              <a:t> 5:2-3</a:t>
            </a:r>
          </a:p>
        </p:txBody>
      </p:sp>
    </p:spTree>
    <p:extLst>
      <p:ext uri="{BB962C8B-B14F-4D97-AF65-F5344CB8AC3E}">
        <p14:creationId xmlns:p14="http://schemas.microsoft.com/office/powerpoint/2010/main" val="8038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259DF3-95E7-D228-3725-031CA2816EB9}"/>
              </a:ext>
            </a:extLst>
          </p:cNvPr>
          <p:cNvSpPr txBox="1"/>
          <p:nvPr/>
        </p:nvSpPr>
        <p:spPr>
          <a:xfrm>
            <a:off x="5143500" y="130644"/>
            <a:ext cx="6477482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i-FI" sz="3600" b="1" dirty="0">
                <a:solidFill>
                  <a:schemeClr val="tx1"/>
                </a:solidFill>
              </a:rPr>
              <a:t>Naʻa nau Katoangaʻi ʻa e Lakaatu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Imagen 5" descr="Pintura de una persona y una chimenea&#10;&#10;Descripción generada automáticamente con confianza baja">
            <a:extLst>
              <a:ext uri="{FF2B5EF4-FFF2-40B4-BE49-F238E27FC236}">
                <a16:creationId xmlns:a16="http://schemas.microsoft.com/office/drawing/2014/main" id="{062BEB78-1B63-D40D-9073-E5524847E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677"/>
          <a:stretch/>
        </p:blipFill>
        <p:spPr>
          <a:xfrm>
            <a:off x="153151" y="111870"/>
            <a:ext cx="3775382" cy="4676904"/>
          </a:xfrm>
          <a:prstGeom prst="roundRect">
            <a:avLst>
              <a:gd name="adj" fmla="val 105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D57F"/>
            </a:contourClr>
          </a:sp3d>
        </p:spPr>
      </p:pic>
      <p:pic>
        <p:nvPicPr>
          <p:cNvPr id="10" name="Imagen 9" descr="Imagen que contiene hombre, parado, grupo, colgando&#10;&#10;Descripción generada automáticamente">
            <a:extLst>
              <a:ext uri="{FF2B5EF4-FFF2-40B4-BE49-F238E27FC236}">
                <a16:creationId xmlns:a16="http://schemas.microsoft.com/office/drawing/2014/main" id="{56B32430-644C-EEAB-19BA-03743C8CD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4436534" y="971046"/>
            <a:ext cx="5323802" cy="3829297"/>
          </a:xfrm>
          <a:prstGeom prst="roundRect">
            <a:avLst>
              <a:gd name="adj" fmla="val 1065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9D18E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B370C-3C48-D67A-A825-02346788D976}"/>
              </a:ext>
            </a:extLst>
          </p:cNvPr>
          <p:cNvSpPr txBox="1">
            <a:spLocks/>
          </p:cNvSpPr>
          <p:nvPr/>
        </p:nvSpPr>
        <p:spPr>
          <a:xfrm>
            <a:off x="218599" y="4982845"/>
            <a:ext cx="11754802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toki</a:t>
            </a:r>
            <a:r>
              <a:rPr lang="en-US" dirty="0"/>
              <a:t> </a:t>
            </a:r>
            <a:r>
              <a:rPr lang="en-US" dirty="0" err="1"/>
              <a:t>fekau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Mōsese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haʻu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kau </a:t>
            </a:r>
            <a:r>
              <a:rPr lang="en-US" dirty="0" err="1"/>
              <a:t>mātuʻa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</a:t>
            </a:r>
            <a:r>
              <a:rPr lang="en-US" dirty="0" err="1"/>
              <a:t>pē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pehē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kinautolu</a:t>
            </a:r>
            <a:r>
              <a:rPr lang="en-US" dirty="0"/>
              <a:t>, “</a:t>
            </a:r>
            <a:r>
              <a:rPr lang="en-US" dirty="0" err="1"/>
              <a:t>Vaheʻi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toʻo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kimoutolu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lami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fakatatau</a:t>
            </a:r>
            <a:r>
              <a:rPr lang="en-US" dirty="0"/>
              <a:t> ki </a:t>
            </a:r>
            <a:r>
              <a:rPr lang="en-US" dirty="0" err="1"/>
              <a:t>homou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kau </a:t>
            </a:r>
            <a:r>
              <a:rPr lang="en-US" dirty="0" err="1"/>
              <a:t>nofoʻanga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tāmateʻi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Lakaatu</a:t>
            </a:r>
            <a:r>
              <a:rPr lang="en-US" dirty="0"/>
              <a:t>.  Pea </a:t>
            </a:r>
            <a:r>
              <a:rPr lang="en-US" dirty="0" err="1"/>
              <a:t>te</a:t>
            </a:r>
            <a:r>
              <a:rPr lang="en-US" dirty="0"/>
              <a:t> mou </a:t>
            </a:r>
            <a:r>
              <a:rPr lang="en-US" dirty="0" err="1"/>
              <a:t>toʻo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ʻū</a:t>
            </a:r>
            <a:r>
              <a:rPr lang="en-US" dirty="0"/>
              <a:t> </a:t>
            </a:r>
            <a:r>
              <a:rPr lang="en-US" dirty="0" err="1"/>
              <a:t>ʻisope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unu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ki he toto 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ipu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vali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potu</a:t>
            </a:r>
            <a:r>
              <a:rPr lang="en-US" dirty="0"/>
              <a:t> </a:t>
            </a:r>
            <a:r>
              <a:rPr lang="en-US" dirty="0" err="1"/>
              <a:t>fakalava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e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matapā</a:t>
            </a:r>
            <a:r>
              <a:rPr lang="en-US" dirty="0"/>
              <a:t> </a:t>
            </a:r>
            <a:r>
              <a:rPr lang="en-US" dirty="0" err="1"/>
              <a:t>ʻaki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toto </a:t>
            </a:r>
            <a:r>
              <a:rPr lang="en-US" dirty="0" err="1"/>
              <a:t>ʻaia</a:t>
            </a:r>
            <a:r>
              <a:rPr lang="en-US" dirty="0"/>
              <a:t> </a:t>
            </a:r>
            <a:r>
              <a:rPr lang="en-US" dirty="0" err="1"/>
              <a:t>ʻoku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ipu</a:t>
            </a:r>
            <a:r>
              <a:rPr lang="en-US" dirty="0"/>
              <a:t>; pea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</a:t>
            </a:r>
            <a:r>
              <a:rPr lang="en-US" dirty="0" err="1"/>
              <a:t>ʻalu</a:t>
            </a:r>
            <a:r>
              <a:rPr lang="en-US" dirty="0"/>
              <a:t> ha </a:t>
            </a:r>
            <a:r>
              <a:rPr lang="en-US" dirty="0" err="1"/>
              <a:t>tokotaha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matapā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fale</a:t>
            </a:r>
            <a:r>
              <a:rPr lang="en-US" dirty="0"/>
              <a:t> </a:t>
            </a:r>
            <a:r>
              <a:rPr lang="en-US" dirty="0" err="1"/>
              <a:t>kituaʻā</a:t>
            </a:r>
            <a:r>
              <a:rPr lang="en-US" dirty="0"/>
              <a:t> </a:t>
            </a:r>
            <a:r>
              <a:rPr lang="en-US" dirty="0" err="1"/>
              <a:t>kaeʻoua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pongipongi</a:t>
            </a:r>
            <a:r>
              <a:rPr lang="en-US" dirty="0"/>
              <a:t> hake.  </a:t>
            </a:r>
            <a:r>
              <a:rPr lang="en-US" dirty="0" err="1"/>
              <a:t>Koeʻuhi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hāʻele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taaʻi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kakai</a:t>
            </a:r>
            <a:r>
              <a:rPr lang="en-US" dirty="0"/>
              <a:t> </a:t>
            </a:r>
            <a:r>
              <a:rPr lang="en-US" dirty="0" err="1"/>
              <a:t>ʻIsipite</a:t>
            </a:r>
            <a:r>
              <a:rPr lang="en-US" dirty="0"/>
              <a:t>: pea ka </a:t>
            </a:r>
            <a:r>
              <a:rPr lang="en-US" dirty="0" err="1"/>
              <a:t>ʻafio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ki he toto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potu</a:t>
            </a:r>
            <a:r>
              <a:rPr lang="en-US" dirty="0"/>
              <a:t> </a:t>
            </a:r>
            <a:r>
              <a:rPr lang="en-US" dirty="0" err="1"/>
              <a:t>fakalava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e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ua</a:t>
            </a:r>
            <a:r>
              <a:rPr lang="en-US" dirty="0"/>
              <a:t>,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Lakaatu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matapā</a:t>
            </a:r>
            <a:r>
              <a:rPr lang="en-US" dirty="0"/>
              <a:t>, pea </a:t>
            </a:r>
            <a:r>
              <a:rPr lang="en-US" dirty="0" err="1"/>
              <a:t>ʻe</a:t>
            </a:r>
            <a:r>
              <a:rPr lang="en-US" dirty="0"/>
              <a:t> </a:t>
            </a:r>
            <a:r>
              <a:rPr lang="en-US" dirty="0" err="1"/>
              <a:t>ʻikai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ne </a:t>
            </a:r>
            <a:r>
              <a:rPr lang="en-US" dirty="0" err="1"/>
              <a:t>tuku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fakaʻauha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hū</a:t>
            </a:r>
            <a:r>
              <a:rPr lang="en-US" dirty="0"/>
              <a:t> ki </a:t>
            </a:r>
            <a:r>
              <a:rPr lang="en-US" dirty="0" err="1"/>
              <a:t>homou</a:t>
            </a:r>
            <a:r>
              <a:rPr lang="en-US" dirty="0"/>
              <a:t> </a:t>
            </a:r>
            <a:r>
              <a:rPr lang="en-US" dirty="0" err="1"/>
              <a:t>fale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taaʻi</a:t>
            </a:r>
            <a:r>
              <a:rPr lang="en-US" dirty="0"/>
              <a:t> </a:t>
            </a:r>
            <a:r>
              <a:rPr lang="en-US" dirty="0" err="1"/>
              <a:t>ʻakimoutolu</a:t>
            </a:r>
            <a:r>
              <a:rPr lang="en-US" dirty="0"/>
              <a:t>.</a:t>
            </a:r>
            <a:r>
              <a:rPr lang="es-ES" dirty="0"/>
              <a:t>” </a:t>
            </a:r>
            <a:r>
              <a:rPr lang="es-ES" dirty="0" err="1"/>
              <a:t>Ekisotosi</a:t>
            </a:r>
            <a:r>
              <a:rPr lang="es-ES" dirty="0"/>
              <a:t> 12:21-23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F93C97-DBD6-44AF-193B-4D366447808F}"/>
              </a:ext>
            </a:extLst>
          </p:cNvPr>
          <p:cNvSpPr txBox="1"/>
          <p:nvPr/>
        </p:nvSpPr>
        <p:spPr>
          <a:xfrm>
            <a:off x="10127883" y="762035"/>
            <a:ext cx="1694839" cy="4247317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ʻapitanga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Kilikali</a:t>
            </a:r>
            <a:r>
              <a:rPr lang="en-US" dirty="0"/>
              <a:t>, </a:t>
            </a:r>
            <a:r>
              <a:rPr lang="en-US" dirty="0" err="1"/>
              <a:t>ʻonau</a:t>
            </a:r>
            <a:r>
              <a:rPr lang="en-US" dirty="0"/>
              <a:t> </a:t>
            </a:r>
            <a:r>
              <a:rPr lang="en-US" dirty="0" err="1"/>
              <a:t>fai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e </a:t>
            </a:r>
            <a:r>
              <a:rPr lang="en-US" dirty="0" err="1"/>
              <a:t>kātoanga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Lakaatu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</a:t>
            </a:r>
            <a:r>
              <a:rPr lang="en-US" dirty="0" err="1"/>
              <a:t>hono</a:t>
            </a:r>
            <a:r>
              <a:rPr lang="en-US" dirty="0"/>
              <a:t> </a:t>
            </a:r>
            <a:r>
              <a:rPr lang="en-US" dirty="0" err="1"/>
              <a:t>hongofulu</a:t>
            </a:r>
            <a:r>
              <a:rPr lang="en-US" dirty="0"/>
              <a:t> ma </a:t>
            </a:r>
            <a:r>
              <a:rPr lang="en-US" dirty="0" err="1"/>
              <a:t>fā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ʻaho</a:t>
            </a:r>
            <a:r>
              <a:rPr lang="en-US" dirty="0"/>
              <a:t> </a:t>
            </a:r>
            <a:r>
              <a:rPr lang="en-US" dirty="0" err="1"/>
              <a:t>ʻoe</a:t>
            </a:r>
            <a:r>
              <a:rPr lang="en-US" dirty="0"/>
              <a:t> </a:t>
            </a:r>
            <a:r>
              <a:rPr lang="en-US" dirty="0" err="1"/>
              <a:t>māhina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efiafi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tafangafanga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Seliko</a:t>
            </a:r>
            <a:r>
              <a:rPr lang="en-US" dirty="0"/>
              <a:t>. .</a:t>
            </a:r>
            <a:r>
              <a:rPr lang="es-ES" dirty="0"/>
              <a:t>”</a:t>
            </a:r>
            <a:br>
              <a:rPr lang="es-ES" dirty="0"/>
            </a:br>
            <a:r>
              <a:rPr lang="es-ES" dirty="0" err="1"/>
              <a:t>Sosiua</a:t>
            </a:r>
            <a:r>
              <a:rPr lang="es-ES" dirty="0"/>
              <a:t> 5:10</a:t>
            </a:r>
          </a:p>
        </p:txBody>
      </p:sp>
    </p:spTree>
    <p:extLst>
      <p:ext uri="{BB962C8B-B14F-4D97-AF65-F5344CB8AC3E}">
        <p14:creationId xmlns:p14="http://schemas.microsoft.com/office/powerpoint/2010/main" val="1543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E68D9-A024-0F4B-CDCB-081D752D3D1E}"/>
              </a:ext>
            </a:extLst>
          </p:cNvPr>
          <p:cNvSpPr txBox="1"/>
          <p:nvPr/>
        </p:nvSpPr>
        <p:spPr>
          <a:xfrm>
            <a:off x="6096000" y="83019"/>
            <a:ext cx="5936791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Naʻa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nau</a:t>
            </a:r>
            <a:r>
              <a:rPr lang="en-US" sz="2400" b="1" dirty="0">
                <a:solidFill>
                  <a:schemeClr val="tx1"/>
                </a:solidFill>
              </a:rPr>
              <a:t> Fou Momoa </a:t>
            </a:r>
            <a:r>
              <a:rPr lang="en-US" sz="2400" b="1" dirty="0" err="1">
                <a:solidFill>
                  <a:schemeClr val="tx1"/>
                </a:solidFill>
              </a:rPr>
              <a:t>ʻi</a:t>
            </a:r>
            <a:r>
              <a:rPr lang="en-US" sz="2400" b="1" dirty="0">
                <a:solidFill>
                  <a:schemeClr val="tx1"/>
                </a:solidFill>
              </a:rPr>
              <a:t> he Tahi </a:t>
            </a:r>
            <a:r>
              <a:rPr lang="en-US" sz="2400" b="1" dirty="0" err="1">
                <a:solidFill>
                  <a:schemeClr val="tx1"/>
                </a:solidFill>
              </a:rPr>
              <a:t>mo</a:t>
            </a:r>
            <a:r>
              <a:rPr lang="en-US" sz="2400" b="1" dirty="0">
                <a:solidFill>
                  <a:schemeClr val="tx1"/>
                </a:solidFill>
              </a:rPr>
              <a:t> e Vaitafe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478D7-1300-1CB8-DB4F-F4250F6BE4D2}"/>
              </a:ext>
            </a:extLst>
          </p:cNvPr>
          <p:cNvSpPr txBox="1">
            <a:spLocks/>
          </p:cNvSpPr>
          <p:nvPr/>
        </p:nvSpPr>
        <p:spPr>
          <a:xfrm>
            <a:off x="5757333" y="696977"/>
            <a:ext cx="6275458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en-US" dirty="0"/>
              <a:t>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mafao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nima</a:t>
            </a:r>
            <a:r>
              <a:rPr lang="en-US" dirty="0"/>
              <a:t> </a:t>
            </a:r>
            <a:r>
              <a:rPr lang="en-US" dirty="0" err="1"/>
              <a:t>ʻo</a:t>
            </a:r>
            <a:r>
              <a:rPr lang="en-US" dirty="0"/>
              <a:t> </a:t>
            </a:r>
            <a:r>
              <a:rPr lang="en-US" dirty="0" err="1"/>
              <a:t>Mōsese</a:t>
            </a:r>
            <a:r>
              <a:rPr lang="en-US" dirty="0"/>
              <a:t> ki </a:t>
            </a:r>
            <a:r>
              <a:rPr lang="en-US" dirty="0" err="1"/>
              <a:t>tahi</a:t>
            </a:r>
            <a:r>
              <a:rPr lang="en-US" dirty="0"/>
              <a:t>; pea </a:t>
            </a:r>
            <a:r>
              <a:rPr lang="en-US" dirty="0" err="1"/>
              <a:t>naʻe</a:t>
            </a:r>
            <a:r>
              <a:rPr lang="en-US" dirty="0"/>
              <a:t> pule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Sihova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foki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tahi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matangi</a:t>
            </a:r>
            <a:r>
              <a:rPr lang="en-US" dirty="0"/>
              <a:t> </a:t>
            </a:r>
            <a:r>
              <a:rPr lang="en-US" dirty="0" err="1"/>
              <a:t>mālohi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 </a:t>
            </a:r>
            <a:r>
              <a:rPr lang="en-US" dirty="0" err="1"/>
              <a:t>hahake</a:t>
            </a:r>
            <a:r>
              <a:rPr lang="en-US" dirty="0"/>
              <a:t>,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pō</a:t>
            </a:r>
            <a:r>
              <a:rPr lang="en-US" dirty="0"/>
              <a:t> </a:t>
            </a:r>
            <a:r>
              <a:rPr lang="en-US" dirty="0" err="1"/>
              <a:t>kotoa</a:t>
            </a:r>
            <a:r>
              <a:rPr lang="en-US" dirty="0"/>
              <a:t> ko </a:t>
            </a:r>
            <a:r>
              <a:rPr lang="en-US" dirty="0" err="1"/>
              <a:t>ia</a:t>
            </a:r>
            <a:r>
              <a:rPr lang="en-US" dirty="0"/>
              <a:t>, </a:t>
            </a:r>
            <a:r>
              <a:rPr lang="en-US" dirty="0" err="1"/>
              <a:t>ʻo</a:t>
            </a:r>
            <a:r>
              <a:rPr lang="en-US" dirty="0"/>
              <a:t> ne </a:t>
            </a:r>
            <a:r>
              <a:rPr lang="en-US" dirty="0" err="1"/>
              <a:t>ngaohi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tahi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mōmoa</a:t>
            </a:r>
            <a:r>
              <a:rPr lang="en-US" dirty="0"/>
              <a:t>,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vaeua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ngaahi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. Pea </a:t>
            </a:r>
            <a:r>
              <a:rPr lang="en-US" dirty="0" err="1"/>
              <a:t>naʻe</a:t>
            </a:r>
            <a:r>
              <a:rPr lang="en-US" dirty="0"/>
              <a:t> </a:t>
            </a:r>
            <a:r>
              <a:rPr lang="en-US" dirty="0" err="1"/>
              <a:t>ʻalu</a:t>
            </a:r>
            <a:r>
              <a:rPr lang="en-US" dirty="0"/>
              <a:t> </a:t>
            </a:r>
            <a:r>
              <a:rPr lang="en-US" dirty="0" err="1"/>
              <a:t>mōmoa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fānau</a:t>
            </a:r>
            <a:r>
              <a:rPr lang="en-US" dirty="0"/>
              <a:t> </a:t>
            </a:r>
            <a:r>
              <a:rPr lang="en-US" dirty="0" err="1"/>
              <a:t>ʻa</a:t>
            </a:r>
            <a:r>
              <a:rPr lang="en-US" dirty="0"/>
              <a:t> </a:t>
            </a:r>
            <a:r>
              <a:rPr lang="en-US" dirty="0" err="1"/>
              <a:t>ʻIsileli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loto</a:t>
            </a:r>
            <a:r>
              <a:rPr lang="en-US" dirty="0"/>
              <a:t> </a:t>
            </a:r>
            <a:r>
              <a:rPr lang="en-US" dirty="0" err="1"/>
              <a:t>tahi</a:t>
            </a:r>
            <a:r>
              <a:rPr lang="en-US" dirty="0"/>
              <a:t>: pea ko e </a:t>
            </a:r>
            <a:r>
              <a:rPr lang="en-US" dirty="0" err="1"/>
              <a:t>ʻā</a:t>
            </a:r>
            <a:r>
              <a:rPr lang="en-US" dirty="0"/>
              <a:t> </a:t>
            </a:r>
            <a:r>
              <a:rPr lang="en-US" dirty="0" err="1"/>
              <a:t>kiate</a:t>
            </a:r>
            <a:r>
              <a:rPr lang="en-US" dirty="0"/>
              <a:t> </a:t>
            </a:r>
            <a:r>
              <a:rPr lang="en-US" dirty="0" err="1"/>
              <a:t>kinautolu</a:t>
            </a:r>
            <a:r>
              <a:rPr lang="en-US" dirty="0"/>
              <a:t> </a:t>
            </a:r>
            <a:r>
              <a:rPr lang="en-US" dirty="0" err="1"/>
              <a:t>ʻae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ʻi</a:t>
            </a:r>
            <a:r>
              <a:rPr lang="en-US" dirty="0"/>
              <a:t> he </a:t>
            </a:r>
            <a:r>
              <a:rPr lang="en-US" dirty="0" err="1"/>
              <a:t>nima</a:t>
            </a:r>
            <a:r>
              <a:rPr lang="en-US" dirty="0"/>
              <a:t> </a:t>
            </a:r>
            <a:r>
              <a:rPr lang="en-US" dirty="0" err="1"/>
              <a:t>toʻomataʻu</a:t>
            </a:r>
            <a:r>
              <a:rPr lang="en-US" dirty="0"/>
              <a:t>, </a:t>
            </a:r>
            <a:r>
              <a:rPr lang="en-US" dirty="0" err="1"/>
              <a:t>mo</a:t>
            </a:r>
            <a:r>
              <a:rPr lang="en-US" dirty="0"/>
              <a:t> e </a:t>
            </a:r>
            <a:r>
              <a:rPr lang="en-US" dirty="0" err="1"/>
              <a:t>nima</a:t>
            </a:r>
            <a:r>
              <a:rPr lang="en-US" dirty="0"/>
              <a:t> </a:t>
            </a:r>
            <a:r>
              <a:rPr lang="en-US" dirty="0" err="1"/>
              <a:t>toʻohema</a:t>
            </a:r>
            <a:r>
              <a:rPr lang="en-US" dirty="0"/>
              <a:t>.</a:t>
            </a:r>
            <a:r>
              <a:rPr lang="es-ES" dirty="0"/>
              <a:t>” </a:t>
            </a:r>
            <a:r>
              <a:rPr lang="es-ES" dirty="0" err="1"/>
              <a:t>Ekisotosi</a:t>
            </a:r>
            <a:r>
              <a:rPr lang="es-ES" dirty="0"/>
              <a:t> 14:21-22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A43C9-1A90-0B42-BB5F-67A1B3A293B4}"/>
              </a:ext>
            </a:extLst>
          </p:cNvPr>
          <p:cNvSpPr txBox="1"/>
          <p:nvPr/>
        </p:nvSpPr>
        <p:spPr>
          <a:xfrm>
            <a:off x="5757333" y="2678447"/>
            <a:ext cx="6275458" cy="378565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sz="1600" dirty="0"/>
              <a:t>“Pea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pehē</a:t>
            </a:r>
            <a:r>
              <a:rPr lang="en-US" sz="1600" dirty="0"/>
              <a:t>,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hiki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mei</a:t>
            </a:r>
            <a:r>
              <a:rPr lang="en-US" sz="1600" dirty="0"/>
              <a:t> </a:t>
            </a:r>
            <a:r>
              <a:rPr lang="en-US" sz="1600" dirty="0" err="1"/>
              <a:t>honau</a:t>
            </a:r>
            <a:r>
              <a:rPr lang="en-US" sz="1600" dirty="0"/>
              <a:t> </a:t>
            </a:r>
            <a:r>
              <a:rPr lang="en-US" sz="1600" dirty="0" err="1"/>
              <a:t>ngaahi</a:t>
            </a:r>
            <a:r>
              <a:rPr lang="en-US" sz="1600" dirty="0"/>
              <a:t> </a:t>
            </a:r>
            <a:r>
              <a:rPr lang="en-US" sz="1600" dirty="0" err="1"/>
              <a:t>fale</a:t>
            </a:r>
            <a:r>
              <a:rPr lang="en-US" sz="1600" dirty="0"/>
              <a:t> </a:t>
            </a:r>
            <a:r>
              <a:rPr lang="en-US" sz="1600" dirty="0" err="1"/>
              <a:t>fehikitaki</a:t>
            </a:r>
            <a:r>
              <a:rPr lang="en-US" sz="1600" dirty="0"/>
              <a:t>,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ki he </a:t>
            </a:r>
            <a:r>
              <a:rPr lang="en-US" sz="1600" dirty="0" err="1"/>
              <a:t>kauvai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taha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Sioatani</a:t>
            </a:r>
            <a:r>
              <a:rPr lang="en-US" sz="1600" dirty="0"/>
              <a:t>,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</a:t>
            </a:r>
            <a:r>
              <a:rPr lang="en-US" sz="1600" dirty="0" err="1"/>
              <a:t>muʻomuʻa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kau </a:t>
            </a:r>
            <a:r>
              <a:rPr lang="en-US" sz="1600" dirty="0" err="1"/>
              <a:t>taulaʻeiki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ʻao</a:t>
            </a:r>
            <a:r>
              <a:rPr lang="en-US" sz="1600" dirty="0"/>
              <a:t>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haʻamo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puha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fuakava</a:t>
            </a:r>
            <a:r>
              <a:rPr lang="en-US" sz="1600" dirty="0"/>
              <a:t>; Pea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hoko</a:t>
            </a:r>
            <a:r>
              <a:rPr lang="en-US" sz="1600" dirty="0"/>
              <a:t> ki </a:t>
            </a:r>
            <a:r>
              <a:rPr lang="en-US" sz="1600" dirty="0" err="1"/>
              <a:t>Sioatani</a:t>
            </a:r>
            <a:r>
              <a:rPr lang="en-US" sz="1600" dirty="0"/>
              <a:t> </a:t>
            </a:r>
            <a:r>
              <a:rPr lang="en-US" sz="1600" dirty="0" err="1"/>
              <a:t>ʻakinautolu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haʻamo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puha, pea </a:t>
            </a:r>
            <a:r>
              <a:rPr lang="en-US" sz="1600" dirty="0" err="1"/>
              <a:t>tuʻu</a:t>
            </a:r>
            <a:r>
              <a:rPr lang="en-US" sz="1600" dirty="0"/>
              <a:t> ki he </a:t>
            </a:r>
            <a:r>
              <a:rPr lang="en-US" sz="1600" dirty="0" err="1"/>
              <a:t>veʻevai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vaʻe</a:t>
            </a:r>
            <a:r>
              <a:rPr lang="en-US" sz="1600" dirty="0"/>
              <a:t> </a:t>
            </a:r>
            <a:r>
              <a:rPr lang="en-US" sz="1600" dirty="0" err="1"/>
              <a:t>ʻoe</a:t>
            </a:r>
            <a:r>
              <a:rPr lang="en-US" sz="1600" dirty="0"/>
              <a:t> kau </a:t>
            </a:r>
            <a:r>
              <a:rPr lang="en-US" sz="1600" dirty="0" err="1"/>
              <a:t>taulaʻeiki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haʻamo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puha, (he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fonu</a:t>
            </a:r>
            <a:r>
              <a:rPr lang="en-US" sz="1600" dirty="0"/>
              <a:t> </a:t>
            </a:r>
            <a:r>
              <a:rPr lang="en-US" sz="1600" dirty="0" err="1"/>
              <a:t>mahakehake</a:t>
            </a:r>
            <a:r>
              <a:rPr lang="en-US" sz="1600" dirty="0"/>
              <a:t> </a:t>
            </a:r>
            <a:r>
              <a:rPr lang="en-US" sz="1600" dirty="0" err="1"/>
              <a:t>ʻa</a:t>
            </a:r>
            <a:r>
              <a:rPr lang="en-US" sz="1600" dirty="0"/>
              <a:t> </a:t>
            </a:r>
            <a:r>
              <a:rPr lang="en-US" sz="1600" dirty="0" err="1"/>
              <a:t>Sioatani</a:t>
            </a:r>
            <a:r>
              <a:rPr lang="en-US" sz="1600" dirty="0"/>
              <a:t>, </a:t>
            </a:r>
            <a:r>
              <a:rPr lang="en-US" sz="1600" dirty="0" err="1"/>
              <a:t>ʻi</a:t>
            </a:r>
            <a:r>
              <a:rPr lang="en-US" sz="1600" dirty="0"/>
              <a:t> </a:t>
            </a:r>
            <a:r>
              <a:rPr lang="en-US" sz="1600" dirty="0" err="1"/>
              <a:t>hono</a:t>
            </a:r>
            <a:r>
              <a:rPr lang="en-US" sz="1600" dirty="0"/>
              <a:t> </a:t>
            </a:r>
            <a:r>
              <a:rPr lang="en-US" sz="1600" dirty="0" err="1"/>
              <a:t>ngaahi</a:t>
            </a:r>
            <a:r>
              <a:rPr lang="en-US" sz="1600" dirty="0"/>
              <a:t> </a:t>
            </a:r>
            <a:r>
              <a:rPr lang="en-US" sz="1600" dirty="0" err="1"/>
              <a:t>ngutu</a:t>
            </a:r>
            <a:r>
              <a:rPr lang="en-US" sz="1600" dirty="0"/>
              <a:t> </a:t>
            </a:r>
            <a:r>
              <a:rPr lang="en-US" sz="1600" dirty="0" err="1"/>
              <a:t>vai</a:t>
            </a:r>
            <a:r>
              <a:rPr lang="en-US" sz="1600" dirty="0"/>
              <a:t> </a:t>
            </a:r>
            <a:r>
              <a:rPr lang="en-US" sz="1600" dirty="0" err="1"/>
              <a:t>kotoa</a:t>
            </a:r>
            <a:r>
              <a:rPr lang="en-US" sz="1600" dirty="0"/>
              <a:t> </a:t>
            </a:r>
            <a:r>
              <a:rPr lang="en-US" sz="1600" dirty="0" err="1"/>
              <a:t>pē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kuonga</a:t>
            </a:r>
            <a:r>
              <a:rPr lang="en-US" sz="1600" dirty="0"/>
              <a:t> </a:t>
            </a:r>
            <a:r>
              <a:rPr lang="en-US" sz="1600" dirty="0" err="1"/>
              <a:t>kotoa</a:t>
            </a:r>
            <a:r>
              <a:rPr lang="en-US" sz="1600" dirty="0"/>
              <a:t> </a:t>
            </a:r>
            <a:r>
              <a:rPr lang="en-US" sz="1600" dirty="0" err="1"/>
              <a:t>pē</a:t>
            </a:r>
            <a:r>
              <a:rPr lang="en-US" sz="1600" dirty="0"/>
              <a:t>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ututaʻu</a:t>
            </a:r>
            <a:r>
              <a:rPr lang="en-US" sz="1600" dirty="0"/>
              <a:t>,) ‌</a:t>
            </a:r>
            <a:r>
              <a:rPr lang="en-US" sz="1600" dirty="0" err="1"/>
              <a:t>ʻIloange</a:t>
            </a:r>
            <a:r>
              <a:rPr lang="en-US" sz="1600" dirty="0"/>
              <a:t> ko e </a:t>
            </a:r>
            <a:r>
              <a:rPr lang="en-US" sz="1600" dirty="0" err="1"/>
              <a:t>ngaahi</a:t>
            </a:r>
            <a:r>
              <a:rPr lang="en-US" sz="1600" dirty="0"/>
              <a:t> </a:t>
            </a:r>
            <a:r>
              <a:rPr lang="en-US" sz="1600" dirty="0" err="1"/>
              <a:t>vai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tafe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tuʻu</a:t>
            </a:r>
            <a:r>
              <a:rPr lang="en-US" sz="1600" dirty="0"/>
              <a:t>, pea </a:t>
            </a:r>
            <a:r>
              <a:rPr lang="en-US" sz="1600" dirty="0" err="1"/>
              <a:t>tupu</a:t>
            </a:r>
            <a:r>
              <a:rPr lang="en-US" sz="1600" dirty="0"/>
              <a:t> hake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fakatafungofunga</a:t>
            </a:r>
            <a:r>
              <a:rPr lang="en-US" sz="1600" dirty="0"/>
              <a:t>,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vāmamaʻo</a:t>
            </a:r>
            <a:r>
              <a:rPr lang="en-US" sz="1600" dirty="0"/>
              <a:t> </a:t>
            </a:r>
            <a:r>
              <a:rPr lang="en-US" sz="1600" dirty="0" err="1"/>
              <a:t>ʻaupito</a:t>
            </a:r>
            <a:r>
              <a:rPr lang="en-US" sz="1600" dirty="0"/>
              <a:t> </a:t>
            </a:r>
            <a:r>
              <a:rPr lang="en-US" sz="1600" dirty="0" err="1"/>
              <a:t>mei</a:t>
            </a:r>
            <a:r>
              <a:rPr lang="en-US" sz="1600" dirty="0"/>
              <a:t> he </a:t>
            </a:r>
            <a:r>
              <a:rPr lang="en-US" sz="1600" dirty="0" err="1"/>
              <a:t>kolo</a:t>
            </a:r>
            <a:r>
              <a:rPr lang="en-US" sz="1600" dirty="0"/>
              <a:t> ko </a:t>
            </a:r>
            <a:r>
              <a:rPr lang="en-US" sz="1600" dirty="0" err="1"/>
              <a:t>ʻAtama</a:t>
            </a:r>
            <a:r>
              <a:rPr lang="en-US" sz="1600" dirty="0"/>
              <a:t>, </a:t>
            </a:r>
            <a:r>
              <a:rPr lang="en-US" sz="1600" dirty="0" err="1"/>
              <a:t>ʻaia</a:t>
            </a:r>
            <a:r>
              <a:rPr lang="en-US" sz="1600" dirty="0"/>
              <a:t> </a:t>
            </a:r>
            <a:r>
              <a:rPr lang="en-US" sz="1600" dirty="0" err="1"/>
              <a:t>ʻoku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potu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Salitani</a:t>
            </a:r>
            <a:r>
              <a:rPr lang="en-US" sz="1600" dirty="0"/>
              <a:t>: pea ko </a:t>
            </a: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tafe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 ki he </a:t>
            </a:r>
            <a:r>
              <a:rPr lang="en-US" sz="1600" dirty="0" err="1"/>
              <a:t>tahi</a:t>
            </a:r>
            <a:r>
              <a:rPr lang="en-US" sz="1600" dirty="0"/>
              <a:t>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toafa</a:t>
            </a:r>
            <a:r>
              <a:rPr lang="en-US" sz="1600" dirty="0"/>
              <a:t>, </a:t>
            </a:r>
            <a:r>
              <a:rPr lang="en-US" sz="1600" dirty="0" err="1"/>
              <a:t>ʻaia</a:t>
            </a:r>
            <a:r>
              <a:rPr lang="en-US" sz="1600" dirty="0"/>
              <a:t> ko e </a:t>
            </a:r>
            <a:r>
              <a:rPr lang="en-US" sz="1600" dirty="0" err="1"/>
              <a:t>tahi</a:t>
            </a:r>
            <a:r>
              <a:rPr lang="en-US" sz="1600" dirty="0"/>
              <a:t> </a:t>
            </a:r>
            <a:r>
              <a:rPr lang="en-US" sz="1600" dirty="0" err="1"/>
              <a:t>kona</a:t>
            </a:r>
            <a:r>
              <a:rPr lang="en-US" sz="1600" dirty="0"/>
              <a:t>,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mamaha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, pea </a:t>
            </a:r>
            <a:r>
              <a:rPr lang="en-US" sz="1600" dirty="0" err="1"/>
              <a:t>motuhi</a:t>
            </a:r>
            <a:r>
              <a:rPr lang="en-US" sz="1600" dirty="0"/>
              <a:t>: pea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aʻa</a:t>
            </a:r>
            <a:r>
              <a:rPr lang="en-US" sz="1600" dirty="0"/>
              <a:t> ai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hangatonu</a:t>
            </a:r>
            <a:r>
              <a:rPr lang="en-US" sz="1600" dirty="0"/>
              <a:t> ki </a:t>
            </a:r>
            <a:r>
              <a:rPr lang="en-US" sz="1600" dirty="0" err="1"/>
              <a:t>Seliko</a:t>
            </a:r>
            <a:r>
              <a:rPr lang="en-US" sz="1600" dirty="0"/>
              <a:t>. Pea ko e kau </a:t>
            </a:r>
            <a:r>
              <a:rPr lang="en-US" sz="1600" dirty="0" err="1"/>
              <a:t>taulaʻeiki</a:t>
            </a:r>
            <a:r>
              <a:rPr lang="en-US" sz="1600" dirty="0"/>
              <a:t> </a:t>
            </a:r>
            <a:r>
              <a:rPr lang="en-US" sz="1600" dirty="0" err="1"/>
              <a:t>ʻaia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haʻamo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puha </a:t>
            </a:r>
            <a:r>
              <a:rPr lang="en-US" sz="1600" dirty="0" err="1"/>
              <a:t>ʻoe</a:t>
            </a:r>
            <a:r>
              <a:rPr lang="en-US" sz="1600" dirty="0"/>
              <a:t> </a:t>
            </a:r>
            <a:r>
              <a:rPr lang="en-US" sz="1600" dirty="0" err="1"/>
              <a:t>fuakava</a:t>
            </a:r>
            <a:r>
              <a:rPr lang="en-US" sz="1600" dirty="0"/>
              <a:t>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Sihova</a:t>
            </a:r>
            <a:r>
              <a:rPr lang="en-US" sz="1600" dirty="0"/>
              <a:t>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tuʻumaʻu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kelekele</a:t>
            </a:r>
            <a:r>
              <a:rPr lang="en-US" sz="1600" dirty="0"/>
              <a:t> </a:t>
            </a:r>
            <a:r>
              <a:rPr lang="en-US" sz="1600" dirty="0" err="1"/>
              <a:t>mōmoa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</a:t>
            </a:r>
            <a:r>
              <a:rPr lang="en-US" sz="1600" dirty="0" err="1"/>
              <a:t>loto</a:t>
            </a:r>
            <a:r>
              <a:rPr lang="en-US" sz="1600" dirty="0"/>
              <a:t> </a:t>
            </a:r>
            <a:r>
              <a:rPr lang="en-US" sz="1600" dirty="0" err="1"/>
              <a:t>Sioatani</a:t>
            </a:r>
            <a:r>
              <a:rPr lang="en-US" sz="1600" dirty="0"/>
              <a:t>, pea </a:t>
            </a:r>
            <a:r>
              <a:rPr lang="en-US" sz="1600" dirty="0" err="1"/>
              <a:t>naʻe</a:t>
            </a:r>
            <a:r>
              <a:rPr lang="en-US" sz="1600" dirty="0"/>
              <a:t> </a:t>
            </a:r>
            <a:r>
              <a:rPr lang="en-US" sz="1600" dirty="0" err="1"/>
              <a:t>ʻalu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ʻIsileli</a:t>
            </a:r>
            <a:r>
              <a:rPr lang="en-US" sz="1600" dirty="0"/>
              <a:t> </a:t>
            </a:r>
            <a:r>
              <a:rPr lang="en-US" sz="1600" dirty="0" err="1"/>
              <a:t>kotoa</a:t>
            </a:r>
            <a:r>
              <a:rPr lang="en-US" sz="1600" dirty="0"/>
              <a:t> </a:t>
            </a:r>
            <a:r>
              <a:rPr lang="en-US" sz="1600" dirty="0" err="1"/>
              <a:t>pē</a:t>
            </a:r>
            <a:r>
              <a:rPr lang="en-US" sz="1600" dirty="0"/>
              <a:t> </a:t>
            </a:r>
            <a:r>
              <a:rPr lang="en-US" sz="1600" dirty="0" err="1"/>
              <a:t>ʻi</a:t>
            </a:r>
            <a:r>
              <a:rPr lang="en-US" sz="1600" dirty="0"/>
              <a:t> he </a:t>
            </a:r>
            <a:r>
              <a:rPr lang="en-US" sz="1600" dirty="0" err="1"/>
              <a:t>kelekele</a:t>
            </a:r>
            <a:r>
              <a:rPr lang="en-US" sz="1600" dirty="0"/>
              <a:t> </a:t>
            </a:r>
            <a:r>
              <a:rPr lang="en-US" sz="1600" dirty="0" err="1"/>
              <a:t>mōmoa</a:t>
            </a:r>
            <a:r>
              <a:rPr lang="en-US" sz="1600" dirty="0"/>
              <a:t>,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ʻoua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ʻosi</a:t>
            </a:r>
            <a:r>
              <a:rPr lang="en-US" sz="1600" dirty="0"/>
              <a:t> </a:t>
            </a:r>
            <a:r>
              <a:rPr lang="en-US" sz="1600" dirty="0" err="1"/>
              <a:t>ʻae</a:t>
            </a:r>
            <a:r>
              <a:rPr lang="en-US" sz="1600" dirty="0"/>
              <a:t> </a:t>
            </a:r>
            <a:r>
              <a:rPr lang="en-US" sz="1600" dirty="0" err="1"/>
              <a:t>kakai</a:t>
            </a:r>
            <a:r>
              <a:rPr lang="en-US" sz="1600" dirty="0"/>
              <a:t> </a:t>
            </a:r>
            <a:r>
              <a:rPr lang="en-US" sz="1600" dirty="0" err="1"/>
              <a:t>kotoa</a:t>
            </a:r>
            <a:r>
              <a:rPr lang="en-US" sz="1600" dirty="0"/>
              <a:t> </a:t>
            </a:r>
            <a:r>
              <a:rPr lang="en-US" sz="1600" dirty="0" err="1"/>
              <a:t>pē</a:t>
            </a:r>
            <a:r>
              <a:rPr lang="en-US" sz="1600" dirty="0"/>
              <a:t> ki he </a:t>
            </a:r>
            <a:r>
              <a:rPr lang="en-US" sz="1600" dirty="0" err="1"/>
              <a:t>kauvai</a:t>
            </a:r>
            <a:r>
              <a:rPr lang="en-US" sz="1600" dirty="0"/>
              <a:t> </a:t>
            </a:r>
            <a:r>
              <a:rPr lang="en-US" sz="1600" dirty="0" err="1"/>
              <a:t>ʻe</a:t>
            </a:r>
            <a:r>
              <a:rPr lang="en-US" sz="1600" dirty="0"/>
              <a:t> taha </a:t>
            </a:r>
            <a:r>
              <a:rPr lang="en-US" sz="1600" dirty="0" err="1"/>
              <a:t>ʻo</a:t>
            </a:r>
            <a:r>
              <a:rPr lang="en-US" sz="1600" dirty="0"/>
              <a:t> </a:t>
            </a:r>
            <a:r>
              <a:rPr lang="en-US" sz="1600" dirty="0" err="1"/>
              <a:t>Sioatani</a:t>
            </a:r>
            <a:r>
              <a:rPr lang="en-US" sz="1600" dirty="0"/>
              <a:t>.</a:t>
            </a:r>
            <a:r>
              <a:rPr lang="es-ES" sz="1600" dirty="0"/>
              <a:t>” </a:t>
            </a:r>
            <a:r>
              <a:rPr lang="es-ES" sz="1600" dirty="0" err="1"/>
              <a:t>Sosiua</a:t>
            </a:r>
            <a:r>
              <a:rPr lang="es-ES" sz="1600" dirty="0"/>
              <a:t> 3:14-17</a:t>
            </a:r>
          </a:p>
        </p:txBody>
      </p:sp>
      <p:pic>
        <p:nvPicPr>
          <p:cNvPr id="8" name="Imagen 7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399C1A3-30AE-2591-9496-D57DA9D6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3366145"/>
            <a:ext cx="5427733" cy="3437411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naturaleza, hombre, tabla, frente&#10;&#10;Descripción generada automáticamente">
            <a:extLst>
              <a:ext uri="{FF2B5EF4-FFF2-40B4-BE49-F238E27FC236}">
                <a16:creationId xmlns:a16="http://schemas.microsoft.com/office/drawing/2014/main" id="{2BEDB917-1DFA-ED51-D308-060D5F195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92534" y="70495"/>
            <a:ext cx="5427733" cy="3202508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7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a rojo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1771</TotalTime>
  <Words>3043</Words>
  <Application>Microsoft Office PowerPoint</Application>
  <PresentationFormat>Panorámica</PresentationFormat>
  <Paragraphs>65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Cardinal Alternate</vt:lpstr>
      <vt:lpstr>Calibri</vt:lpstr>
      <vt:lpstr>Comic Sans MS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186</cp:revision>
  <dcterms:created xsi:type="dcterms:W3CDTF">2022-11-09T07:19:51Z</dcterms:created>
  <dcterms:modified xsi:type="dcterms:W3CDTF">2025-10-04T06:28:10Z</dcterms:modified>
</cp:coreProperties>
</file>